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324" r:id="rId6"/>
    <p:sldId id="299" r:id="rId7"/>
    <p:sldId id="318" r:id="rId8"/>
    <p:sldId id="319" r:id="rId9"/>
    <p:sldId id="320" r:id="rId10"/>
    <p:sldId id="321" r:id="rId11"/>
    <p:sldId id="301" r:id="rId12"/>
    <p:sldId id="327" r:id="rId13"/>
    <p:sldId id="334" r:id="rId14"/>
    <p:sldId id="329" r:id="rId15"/>
    <p:sldId id="300" r:id="rId16"/>
    <p:sldId id="338" r:id="rId17"/>
    <p:sldId id="367" r:id="rId18"/>
    <p:sldId id="369" r:id="rId19"/>
    <p:sldId id="335" r:id="rId20"/>
    <p:sldId id="336" r:id="rId21"/>
    <p:sldId id="337" r:id="rId22"/>
    <p:sldId id="303" r:id="rId23"/>
    <p:sldId id="363" r:id="rId24"/>
    <p:sldId id="364" r:id="rId25"/>
    <p:sldId id="365" r:id="rId26"/>
    <p:sldId id="360" r:id="rId27"/>
    <p:sldId id="359" r:id="rId28"/>
    <p:sldId id="308" r:id="rId29"/>
    <p:sldId id="309" r:id="rId30"/>
    <p:sldId id="339" r:id="rId31"/>
    <p:sldId id="370" r:id="rId32"/>
    <p:sldId id="340" r:id="rId33"/>
    <p:sldId id="341" r:id="rId34"/>
    <p:sldId id="342" r:id="rId35"/>
    <p:sldId id="317" r:id="rId36"/>
    <p:sldId id="343" r:id="rId37"/>
    <p:sldId id="344" r:id="rId38"/>
    <p:sldId id="345" r:id="rId39"/>
    <p:sldId id="346" r:id="rId40"/>
    <p:sldId id="347" r:id="rId41"/>
    <p:sldId id="351" r:id="rId42"/>
    <p:sldId id="348" r:id="rId43"/>
    <p:sldId id="350" r:id="rId44"/>
    <p:sldId id="349" r:id="rId45"/>
    <p:sldId id="304" r:id="rId46"/>
    <p:sldId id="353" r:id="rId47"/>
    <p:sldId id="356" r:id="rId48"/>
    <p:sldId id="354" r:id="rId49"/>
    <p:sldId id="362" r:id="rId50"/>
    <p:sldId id="357" r:id="rId51"/>
    <p:sldId id="358" r:id="rId52"/>
    <p:sldId id="296" r:id="rId53"/>
    <p:sldId id="297" r:id="rId54"/>
    <p:sldId id="265" r:id="rId55"/>
    <p:sldId id="302" r:id="rId56"/>
    <p:sldId id="298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5A5D708-1046-456D-A523-92588EE9A951}">
          <p14:sldIdLst>
            <p14:sldId id="256"/>
            <p14:sldId id="324"/>
          </p14:sldIdLst>
        </p14:section>
        <p14:section name="Probabilisitic Modelling" id="{667BFF1D-F436-4D6C-A82B-EDEF05C1F319}">
          <p14:sldIdLst>
            <p14:sldId id="299"/>
            <p14:sldId id="318"/>
            <p14:sldId id="319"/>
            <p14:sldId id="320"/>
            <p14:sldId id="321"/>
          </p14:sldIdLst>
        </p14:section>
        <p14:section name="MCMC" id="{B128BA1A-0B25-45D5-9457-5B014A06C032}">
          <p14:sldIdLst>
            <p14:sldId id="301"/>
            <p14:sldId id="327"/>
            <p14:sldId id="334"/>
            <p14:sldId id="329"/>
          </p14:sldIdLst>
        </p14:section>
        <p14:section name="Advanced MCMC" id="{89612669-A771-4DBC-A184-FF3D872810CC}">
          <p14:sldIdLst>
            <p14:sldId id="300"/>
            <p14:sldId id="338"/>
            <p14:sldId id="367"/>
            <p14:sldId id="369"/>
            <p14:sldId id="335"/>
            <p14:sldId id="336"/>
            <p14:sldId id="337"/>
          </p14:sldIdLst>
        </p14:section>
        <p14:section name="STAN" id="{CBE876BA-7D17-46A6-850A-C971810921D6}">
          <p14:sldIdLst>
            <p14:sldId id="303"/>
            <p14:sldId id="363"/>
            <p14:sldId id="364"/>
            <p14:sldId id="365"/>
            <p14:sldId id="360"/>
          </p14:sldIdLst>
        </p14:section>
        <p14:section name="STAN - Linear Model" id="{DA5D7C1B-85FA-4417-9CE2-47411F01AC26}">
          <p14:sldIdLst>
            <p14:sldId id="359"/>
            <p14:sldId id="308"/>
            <p14:sldId id="309"/>
            <p14:sldId id="339"/>
            <p14:sldId id="370"/>
            <p14:sldId id="340"/>
            <p14:sldId id="341"/>
            <p14:sldId id="342"/>
            <p14:sldId id="317"/>
            <p14:sldId id="343"/>
            <p14:sldId id="344"/>
            <p14:sldId id="345"/>
          </p14:sldIdLst>
        </p14:section>
        <p14:section name="STAN - 8 School Example" id="{E2699B1B-E3F8-41FB-8BC5-24AB1187EEA3}">
          <p14:sldIdLst>
            <p14:sldId id="346"/>
            <p14:sldId id="347"/>
            <p14:sldId id="351"/>
            <p14:sldId id="348"/>
            <p14:sldId id="350"/>
            <p14:sldId id="349"/>
          </p14:sldIdLst>
        </p14:section>
        <p14:section name="STAN - Gaussian Processes" id="{67327747-9D7D-4643-8546-D39409D968FE}">
          <p14:sldIdLst>
            <p14:sldId id="304"/>
            <p14:sldId id="353"/>
            <p14:sldId id="356"/>
            <p14:sldId id="354"/>
            <p14:sldId id="362"/>
            <p14:sldId id="357"/>
            <p14:sldId id="358"/>
          </p14:sldIdLst>
        </p14:section>
        <p14:section name="Useful Resources" id="{F844BF7E-0725-4A58-A2E7-DCC85D3C3086}">
          <p14:sldIdLst>
            <p14:sldId id="296"/>
            <p14:sldId id="297"/>
            <p14:sldId id="265"/>
            <p14:sldId id="302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46072-7A86-468B-AA59-392EF3492C20}" v="1415" dt="2020-05-27T15:55:07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1"/>
    <p:restoredTop sz="94343"/>
  </p:normalViewPr>
  <p:slideViewPr>
    <p:cSldViewPr snapToGrid="0" snapToObjects="1">
      <p:cViewPr varScale="1">
        <p:scale>
          <a:sx n="86" d="100"/>
          <a:sy n="86" d="100"/>
        </p:scale>
        <p:origin x="13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B3346072-7A86-468B-AA59-392EF3492C20}"/>
    <pc:docChg chg="undo redo custSel mod addSld delSld modSld sldOrd delSection modSection">
      <pc:chgData name="Vinny Davies" userId="b3c95d76-c150-4dfb-9197-7b6f01d238ad" providerId="ADAL" clId="{B3346072-7A86-468B-AA59-392EF3492C20}" dt="2020-05-27T15:55:55.750" v="8748" actId="403"/>
      <pc:docMkLst>
        <pc:docMk/>
      </pc:docMkLst>
      <pc:sldChg chg="modSp">
        <pc:chgData name="Vinny Davies" userId="b3c95d76-c150-4dfb-9197-7b6f01d238ad" providerId="ADAL" clId="{B3346072-7A86-468B-AA59-392EF3492C20}" dt="2020-05-26T16:54:49.301" v="5891" actId="14100"/>
        <pc:sldMkLst>
          <pc:docMk/>
          <pc:sldMk cId="592303961" sldId="302"/>
        </pc:sldMkLst>
        <pc:spChg chg="mod">
          <ac:chgData name="Vinny Davies" userId="b3c95d76-c150-4dfb-9197-7b6f01d238ad" providerId="ADAL" clId="{B3346072-7A86-468B-AA59-392EF3492C20}" dt="2020-05-26T16:54:49.301" v="5891" actId="14100"/>
          <ac:spMkLst>
            <pc:docMk/>
            <pc:sldMk cId="592303961" sldId="302"/>
            <ac:spMk id="2" creationId="{3F58DAC9-BB38-4FFA-939A-2E25A896E1FF}"/>
          </ac:spMkLst>
        </pc:spChg>
        <pc:picChg chg="mod">
          <ac:chgData name="Vinny Davies" userId="b3c95d76-c150-4dfb-9197-7b6f01d238ad" providerId="ADAL" clId="{B3346072-7A86-468B-AA59-392EF3492C20}" dt="2020-05-26T16:54:19.666" v="5825" actId="1076"/>
          <ac:picMkLst>
            <pc:docMk/>
            <pc:sldMk cId="592303961" sldId="302"/>
            <ac:picMk id="1026" creationId="{34711990-9E36-49B0-A819-CD0464E29065}"/>
          </ac:picMkLst>
        </pc:picChg>
      </pc:sldChg>
      <pc:sldChg chg="modSp">
        <pc:chgData name="Vinny Davies" userId="b3c95d76-c150-4dfb-9197-7b6f01d238ad" providerId="ADAL" clId="{B3346072-7A86-468B-AA59-392EF3492C20}" dt="2020-05-27T15:33:06.508" v="8731"/>
        <pc:sldMkLst>
          <pc:docMk/>
          <pc:sldMk cId="1006767035" sldId="304"/>
        </pc:sldMkLst>
        <pc:spChg chg="mod">
          <ac:chgData name="Vinny Davies" userId="b3c95d76-c150-4dfb-9197-7b6f01d238ad" providerId="ADAL" clId="{B3346072-7A86-468B-AA59-392EF3492C20}" dt="2020-05-27T15:33:06.508" v="8731"/>
          <ac:spMkLst>
            <pc:docMk/>
            <pc:sldMk cId="1006767035" sldId="304"/>
            <ac:spMk id="4" creationId="{C7EF23E5-D92D-4E29-A64F-47345BC3A276}"/>
          </ac:spMkLst>
        </pc:spChg>
      </pc:sldChg>
      <pc:sldChg chg="addSp delSp modSp del">
        <pc:chgData name="Vinny Davies" userId="b3c95d76-c150-4dfb-9197-7b6f01d238ad" providerId="ADAL" clId="{B3346072-7A86-468B-AA59-392EF3492C20}" dt="2020-05-26T15:21:05.284" v="551" actId="2696"/>
        <pc:sldMkLst>
          <pc:docMk/>
          <pc:sldMk cId="1513031935" sldId="305"/>
        </pc:sldMkLst>
        <pc:spChg chg="del">
          <ac:chgData name="Vinny Davies" userId="b3c95d76-c150-4dfb-9197-7b6f01d238ad" providerId="ADAL" clId="{B3346072-7A86-468B-AA59-392EF3492C20}" dt="2020-05-26T15:09:12.237" v="0" actId="478"/>
          <ac:spMkLst>
            <pc:docMk/>
            <pc:sldMk cId="1513031935" sldId="305"/>
            <ac:spMk id="2" creationId="{D122ED4D-66D9-444E-A1BC-56BD1525CA14}"/>
          </ac:spMkLst>
        </pc:spChg>
        <pc:spChg chg="mod">
          <ac:chgData name="Vinny Davies" userId="b3c95d76-c150-4dfb-9197-7b6f01d238ad" providerId="ADAL" clId="{B3346072-7A86-468B-AA59-392EF3492C20}" dt="2020-05-26T15:15:39.739" v="131" actId="1076"/>
          <ac:spMkLst>
            <pc:docMk/>
            <pc:sldMk cId="1513031935" sldId="305"/>
            <ac:spMk id="3" creationId="{3086607F-7EEB-4A33-A8DC-A2D8C73EABC1}"/>
          </ac:spMkLst>
        </pc:spChg>
        <pc:picChg chg="add del mod">
          <ac:chgData name="Vinny Davies" userId="b3c95d76-c150-4dfb-9197-7b6f01d238ad" providerId="ADAL" clId="{B3346072-7A86-468B-AA59-392EF3492C20}" dt="2020-05-26T15:15:32.967" v="129" actId="478"/>
          <ac:picMkLst>
            <pc:docMk/>
            <pc:sldMk cId="1513031935" sldId="305"/>
            <ac:picMk id="4" creationId="{16D82F26-C6BF-4792-B80F-8ABABB4ABE5C}"/>
          </ac:picMkLst>
        </pc:picChg>
      </pc:sldChg>
      <pc:sldChg chg="modSp">
        <pc:chgData name="Vinny Davies" userId="b3c95d76-c150-4dfb-9197-7b6f01d238ad" providerId="ADAL" clId="{B3346072-7A86-468B-AA59-392EF3492C20}" dt="2020-05-27T14:53:58.775" v="7939" actId="20577"/>
        <pc:sldMkLst>
          <pc:docMk/>
          <pc:sldMk cId="3486557982" sldId="308"/>
        </pc:sldMkLst>
        <pc:spChg chg="mod">
          <ac:chgData name="Vinny Davies" userId="b3c95d76-c150-4dfb-9197-7b6f01d238ad" providerId="ADAL" clId="{B3346072-7A86-468B-AA59-392EF3492C20}" dt="2020-05-27T14:53:58.775" v="7939" actId="20577"/>
          <ac:spMkLst>
            <pc:docMk/>
            <pc:sldMk cId="3486557982" sldId="308"/>
            <ac:spMk id="2" creationId="{C1F8EB1C-6C39-4492-BC86-1912240EEC0C}"/>
          </ac:spMkLst>
        </pc:spChg>
        <pc:picChg chg="mod">
          <ac:chgData name="Vinny Davies" userId="b3c95d76-c150-4dfb-9197-7b6f01d238ad" providerId="ADAL" clId="{B3346072-7A86-468B-AA59-392EF3492C20}" dt="2020-05-27T14:52:35.025" v="7874" actId="1076"/>
          <ac:picMkLst>
            <pc:docMk/>
            <pc:sldMk cId="3486557982" sldId="308"/>
            <ac:picMk id="4" creationId="{66BFD4F9-0656-4060-A797-E321B5733A17}"/>
          </ac:picMkLst>
        </pc:picChg>
      </pc:sldChg>
      <pc:sldChg chg="addSp delSp modSp">
        <pc:chgData name="Vinny Davies" userId="b3c95d76-c150-4dfb-9197-7b6f01d238ad" providerId="ADAL" clId="{B3346072-7A86-468B-AA59-392EF3492C20}" dt="2020-05-27T14:58:37.583" v="7961" actId="20577"/>
        <pc:sldMkLst>
          <pc:docMk/>
          <pc:sldMk cId="3119584361" sldId="309"/>
        </pc:sldMkLst>
        <pc:spChg chg="mod">
          <ac:chgData name="Vinny Davies" userId="b3c95d76-c150-4dfb-9197-7b6f01d238ad" providerId="ADAL" clId="{B3346072-7A86-468B-AA59-392EF3492C20}" dt="2020-05-27T14:56:40.071" v="7944" actId="20577"/>
          <ac:spMkLst>
            <pc:docMk/>
            <pc:sldMk cId="3119584361" sldId="309"/>
            <ac:spMk id="2" creationId="{BCF4374F-6C04-4D14-AB96-E7CDE8BFB493}"/>
          </ac:spMkLst>
        </pc:spChg>
        <pc:spChg chg="mod">
          <ac:chgData name="Vinny Davies" userId="b3c95d76-c150-4dfb-9197-7b6f01d238ad" providerId="ADAL" clId="{B3346072-7A86-468B-AA59-392EF3492C20}" dt="2020-05-27T14:58:37.583" v="7961" actId="20577"/>
          <ac:spMkLst>
            <pc:docMk/>
            <pc:sldMk cId="3119584361" sldId="309"/>
            <ac:spMk id="3" creationId="{A7B4177F-96F5-462F-A996-9B9133EB8880}"/>
          </ac:spMkLst>
        </pc:spChg>
        <pc:picChg chg="del">
          <ac:chgData name="Vinny Davies" userId="b3c95d76-c150-4dfb-9197-7b6f01d238ad" providerId="ADAL" clId="{B3346072-7A86-468B-AA59-392EF3492C20}" dt="2020-05-27T14:55:35.336" v="7940" actId="478"/>
          <ac:picMkLst>
            <pc:docMk/>
            <pc:sldMk cId="3119584361" sldId="309"/>
            <ac:picMk id="5" creationId="{4AF04117-5A38-4246-ADF9-F6CCC9B454B0}"/>
          </ac:picMkLst>
        </pc:picChg>
        <pc:picChg chg="add del mod">
          <ac:chgData name="Vinny Davies" userId="b3c95d76-c150-4dfb-9197-7b6f01d238ad" providerId="ADAL" clId="{B3346072-7A86-468B-AA59-392EF3492C20}" dt="2020-05-27T14:57:27.918" v="7951" actId="478"/>
          <ac:picMkLst>
            <pc:docMk/>
            <pc:sldMk cId="3119584361" sldId="309"/>
            <ac:picMk id="6" creationId="{02978DE6-ABD9-448A-9C02-E745DB0DEC85}"/>
          </ac:picMkLst>
        </pc:picChg>
        <pc:picChg chg="add mod ord">
          <ac:chgData name="Vinny Davies" userId="b3c95d76-c150-4dfb-9197-7b6f01d238ad" providerId="ADAL" clId="{B3346072-7A86-468B-AA59-392EF3492C20}" dt="2020-05-27T14:57:19.479" v="7950" actId="167"/>
          <ac:picMkLst>
            <pc:docMk/>
            <pc:sldMk cId="3119584361" sldId="309"/>
            <ac:picMk id="7" creationId="{DBBCB34A-61AA-4B54-92B9-27A209E098FC}"/>
          </ac:picMkLst>
        </pc:picChg>
        <pc:picChg chg="add mod">
          <ac:chgData name="Vinny Davies" userId="b3c95d76-c150-4dfb-9197-7b6f01d238ad" providerId="ADAL" clId="{B3346072-7A86-468B-AA59-392EF3492C20}" dt="2020-05-27T14:58:23.862" v="7954" actId="1076"/>
          <ac:picMkLst>
            <pc:docMk/>
            <pc:sldMk cId="3119584361" sldId="309"/>
            <ac:picMk id="8" creationId="{E307B4DD-92F9-46BB-B13F-2D95C88C5A8B}"/>
          </ac:picMkLst>
        </pc:picChg>
      </pc:sldChg>
      <pc:sldChg chg="del">
        <pc:chgData name="Vinny Davies" userId="b3c95d76-c150-4dfb-9197-7b6f01d238ad" providerId="ADAL" clId="{B3346072-7A86-468B-AA59-392EF3492C20}" dt="2020-05-27T14:58:43.117" v="7962" actId="2696"/>
        <pc:sldMkLst>
          <pc:docMk/>
          <pc:sldMk cId="2497594988" sldId="310"/>
        </pc:sldMkLst>
      </pc:sldChg>
      <pc:sldChg chg="del">
        <pc:chgData name="Vinny Davies" userId="b3c95d76-c150-4dfb-9197-7b6f01d238ad" providerId="ADAL" clId="{B3346072-7A86-468B-AA59-392EF3492C20}" dt="2020-05-27T14:58:43.269" v="7963" actId="2696"/>
        <pc:sldMkLst>
          <pc:docMk/>
          <pc:sldMk cId="343865001" sldId="311"/>
        </pc:sldMkLst>
      </pc:sldChg>
      <pc:sldChg chg="modSp del">
        <pc:chgData name="Vinny Davies" userId="b3c95d76-c150-4dfb-9197-7b6f01d238ad" providerId="ADAL" clId="{B3346072-7A86-468B-AA59-392EF3492C20}" dt="2020-05-27T15:07:05.597" v="8294" actId="2696"/>
        <pc:sldMkLst>
          <pc:docMk/>
          <pc:sldMk cId="3582357772" sldId="312"/>
        </pc:sldMkLst>
        <pc:picChg chg="mod">
          <ac:chgData name="Vinny Davies" userId="b3c95d76-c150-4dfb-9197-7b6f01d238ad" providerId="ADAL" clId="{B3346072-7A86-468B-AA59-392EF3492C20}" dt="2020-05-27T15:01:50.555" v="8025" actId="1076"/>
          <ac:picMkLst>
            <pc:docMk/>
            <pc:sldMk cId="3582357772" sldId="312"/>
            <ac:picMk id="5" creationId="{CA192EFB-9A53-4C94-99FD-BB8745D82325}"/>
          </ac:picMkLst>
        </pc:picChg>
      </pc:sldChg>
      <pc:sldChg chg="del">
        <pc:chgData name="Vinny Davies" userId="b3c95d76-c150-4dfb-9197-7b6f01d238ad" providerId="ADAL" clId="{B3346072-7A86-468B-AA59-392EF3492C20}" dt="2020-05-27T15:08:01.088" v="8310" actId="2696"/>
        <pc:sldMkLst>
          <pc:docMk/>
          <pc:sldMk cId="599985839" sldId="313"/>
        </pc:sldMkLst>
      </pc:sldChg>
      <pc:sldChg chg="del">
        <pc:chgData name="Vinny Davies" userId="b3c95d76-c150-4dfb-9197-7b6f01d238ad" providerId="ADAL" clId="{B3346072-7A86-468B-AA59-392EF3492C20}" dt="2020-05-27T15:08:01.273" v="8311" actId="2696"/>
        <pc:sldMkLst>
          <pc:docMk/>
          <pc:sldMk cId="2402874920" sldId="314"/>
        </pc:sldMkLst>
      </pc:sldChg>
      <pc:sldChg chg="del">
        <pc:chgData name="Vinny Davies" userId="b3c95d76-c150-4dfb-9197-7b6f01d238ad" providerId="ADAL" clId="{B3346072-7A86-468B-AA59-392EF3492C20}" dt="2020-05-27T15:08:07.637" v="8312" actId="2696"/>
        <pc:sldMkLst>
          <pc:docMk/>
          <pc:sldMk cId="1011695501" sldId="315"/>
        </pc:sldMkLst>
      </pc:sldChg>
      <pc:sldChg chg="del">
        <pc:chgData name="Vinny Davies" userId="b3c95d76-c150-4dfb-9197-7b6f01d238ad" providerId="ADAL" clId="{B3346072-7A86-468B-AA59-392EF3492C20}" dt="2020-05-27T15:08:07.805" v="8313" actId="2696"/>
        <pc:sldMkLst>
          <pc:docMk/>
          <pc:sldMk cId="3417642466" sldId="316"/>
        </pc:sldMkLst>
      </pc:sldChg>
      <pc:sldChg chg="addSp delSp modSp">
        <pc:chgData name="Vinny Davies" userId="b3c95d76-c150-4dfb-9197-7b6f01d238ad" providerId="ADAL" clId="{B3346072-7A86-468B-AA59-392EF3492C20}" dt="2020-05-27T15:11:06.622" v="8500" actId="20577"/>
        <pc:sldMkLst>
          <pc:docMk/>
          <pc:sldMk cId="2316707567" sldId="317"/>
        </pc:sldMkLst>
        <pc:spChg chg="mod">
          <ac:chgData name="Vinny Davies" userId="b3c95d76-c150-4dfb-9197-7b6f01d238ad" providerId="ADAL" clId="{B3346072-7A86-468B-AA59-392EF3492C20}" dt="2020-05-27T15:08:20.440" v="8322" actId="20577"/>
          <ac:spMkLst>
            <pc:docMk/>
            <pc:sldMk cId="2316707567" sldId="317"/>
            <ac:spMk id="3" creationId="{C329DB9D-53D3-421E-87AE-2066B483858D}"/>
          </ac:spMkLst>
        </pc:spChg>
        <pc:spChg chg="add mod">
          <ac:chgData name="Vinny Davies" userId="b3c95d76-c150-4dfb-9197-7b6f01d238ad" providerId="ADAL" clId="{B3346072-7A86-468B-AA59-392EF3492C20}" dt="2020-05-27T15:11:06.622" v="8500" actId="20577"/>
          <ac:spMkLst>
            <pc:docMk/>
            <pc:sldMk cId="2316707567" sldId="317"/>
            <ac:spMk id="6" creationId="{74B5E27A-BF02-4FCC-9B24-59A310953E00}"/>
          </ac:spMkLst>
        </pc:spChg>
        <pc:picChg chg="add mod">
          <ac:chgData name="Vinny Davies" userId="b3c95d76-c150-4dfb-9197-7b6f01d238ad" providerId="ADAL" clId="{B3346072-7A86-468B-AA59-392EF3492C20}" dt="2020-05-27T15:10:36.582" v="8362" actId="1076"/>
          <ac:picMkLst>
            <pc:docMk/>
            <pc:sldMk cId="2316707567" sldId="317"/>
            <ac:picMk id="2" creationId="{9FC01CB0-E28D-4A91-AE3F-FA399B659E1C}"/>
          </ac:picMkLst>
        </pc:picChg>
        <pc:picChg chg="del">
          <ac:chgData name="Vinny Davies" userId="b3c95d76-c150-4dfb-9197-7b6f01d238ad" providerId="ADAL" clId="{B3346072-7A86-468B-AA59-392EF3492C20}" dt="2020-05-27T15:08:22.913" v="8323" actId="478"/>
          <ac:picMkLst>
            <pc:docMk/>
            <pc:sldMk cId="2316707567" sldId="317"/>
            <ac:picMk id="4" creationId="{0DBFB257-C647-433E-BE66-EEF1D0C35A7D}"/>
          </ac:picMkLst>
        </pc:picChg>
        <pc:picChg chg="del">
          <ac:chgData name="Vinny Davies" userId="b3c95d76-c150-4dfb-9197-7b6f01d238ad" providerId="ADAL" clId="{B3346072-7A86-468B-AA59-392EF3492C20}" dt="2020-05-27T15:08:23.678" v="8324" actId="478"/>
          <ac:picMkLst>
            <pc:docMk/>
            <pc:sldMk cId="2316707567" sldId="317"/>
            <ac:picMk id="5" creationId="{0EFFDD46-4C2D-46C0-A58E-B42086F292DC}"/>
          </ac:picMkLst>
        </pc:picChg>
      </pc:sldChg>
      <pc:sldChg chg="modSp add">
        <pc:chgData name="Vinny Davies" userId="b3c95d76-c150-4dfb-9197-7b6f01d238ad" providerId="ADAL" clId="{B3346072-7A86-468B-AA59-392EF3492C20}" dt="2020-05-26T15:41:53.064" v="1781" actId="20577"/>
        <pc:sldMkLst>
          <pc:docMk/>
          <pc:sldMk cId="1034565332" sldId="318"/>
        </pc:sldMkLst>
        <pc:spChg chg="mod">
          <ac:chgData name="Vinny Davies" userId="b3c95d76-c150-4dfb-9197-7b6f01d238ad" providerId="ADAL" clId="{B3346072-7A86-468B-AA59-392EF3492C20}" dt="2020-05-26T15:41:53.064" v="1781" actId="20577"/>
          <ac:spMkLst>
            <pc:docMk/>
            <pc:sldMk cId="1034565332" sldId="318"/>
            <ac:spMk id="2" creationId="{D4EEF67E-8302-47F6-B0E2-244C5DD325E4}"/>
          </ac:spMkLst>
        </pc:spChg>
        <pc:spChg chg="mod">
          <ac:chgData name="Vinny Davies" userId="b3c95d76-c150-4dfb-9197-7b6f01d238ad" providerId="ADAL" clId="{B3346072-7A86-468B-AA59-392EF3492C20}" dt="2020-05-26T15:13:36.141" v="21" actId="20577"/>
          <ac:spMkLst>
            <pc:docMk/>
            <pc:sldMk cId="1034565332" sldId="318"/>
            <ac:spMk id="3" creationId="{01ADDBA4-C557-4163-B164-5EF1193BF297}"/>
          </ac:spMkLst>
        </pc:spChg>
      </pc:sldChg>
      <pc:sldChg chg="modSp add">
        <pc:chgData name="Vinny Davies" userId="b3c95d76-c150-4dfb-9197-7b6f01d238ad" providerId="ADAL" clId="{B3346072-7A86-468B-AA59-392EF3492C20}" dt="2020-05-26T15:55:15.662" v="3308" actId="404"/>
        <pc:sldMkLst>
          <pc:docMk/>
          <pc:sldMk cId="1567252341" sldId="319"/>
        </pc:sldMkLst>
        <pc:spChg chg="mod">
          <ac:chgData name="Vinny Davies" userId="b3c95d76-c150-4dfb-9197-7b6f01d238ad" providerId="ADAL" clId="{B3346072-7A86-468B-AA59-392EF3492C20}" dt="2020-05-26T15:55:15.662" v="3308" actId="404"/>
          <ac:spMkLst>
            <pc:docMk/>
            <pc:sldMk cId="1567252341" sldId="319"/>
            <ac:spMk id="2" creationId="{3002C0EB-5C54-41B5-922D-BBACD80C6E46}"/>
          </ac:spMkLst>
        </pc:spChg>
        <pc:spChg chg="mod">
          <ac:chgData name="Vinny Davies" userId="b3c95d76-c150-4dfb-9197-7b6f01d238ad" providerId="ADAL" clId="{B3346072-7A86-468B-AA59-392EF3492C20}" dt="2020-05-26T15:13:47.214" v="37" actId="20577"/>
          <ac:spMkLst>
            <pc:docMk/>
            <pc:sldMk cId="1567252341" sldId="319"/>
            <ac:spMk id="3" creationId="{D389E33D-28F4-4EB9-998D-B83CD5C49D47}"/>
          </ac:spMkLst>
        </pc:spChg>
      </pc:sldChg>
      <pc:sldChg chg="modSp add">
        <pc:chgData name="Vinny Davies" userId="b3c95d76-c150-4dfb-9197-7b6f01d238ad" providerId="ADAL" clId="{B3346072-7A86-468B-AA59-392EF3492C20}" dt="2020-05-26T15:48:17.187" v="2357" actId="20577"/>
        <pc:sldMkLst>
          <pc:docMk/>
          <pc:sldMk cId="3110536120" sldId="320"/>
        </pc:sldMkLst>
        <pc:spChg chg="mod">
          <ac:chgData name="Vinny Davies" userId="b3c95d76-c150-4dfb-9197-7b6f01d238ad" providerId="ADAL" clId="{B3346072-7A86-468B-AA59-392EF3492C20}" dt="2020-05-26T15:48:17.187" v="2357" actId="20577"/>
          <ac:spMkLst>
            <pc:docMk/>
            <pc:sldMk cId="3110536120" sldId="320"/>
            <ac:spMk id="2" creationId="{494C3A76-9EAA-457F-BEC8-6D1CAC2375F1}"/>
          </ac:spMkLst>
        </pc:spChg>
        <pc:spChg chg="mod">
          <ac:chgData name="Vinny Davies" userId="b3c95d76-c150-4dfb-9197-7b6f01d238ad" providerId="ADAL" clId="{B3346072-7A86-468B-AA59-392EF3492C20}" dt="2020-05-26T15:47:44.069" v="2348" actId="20577"/>
          <ac:spMkLst>
            <pc:docMk/>
            <pc:sldMk cId="3110536120" sldId="320"/>
            <ac:spMk id="3" creationId="{4522447F-72E5-49DC-A39A-6422C43E50AA}"/>
          </ac:spMkLst>
        </pc:spChg>
      </pc:sldChg>
      <pc:sldChg chg="modSp add">
        <pc:chgData name="Vinny Davies" userId="b3c95d76-c150-4dfb-9197-7b6f01d238ad" providerId="ADAL" clId="{B3346072-7A86-468B-AA59-392EF3492C20}" dt="2020-05-26T15:54:58.124" v="3292" actId="14100"/>
        <pc:sldMkLst>
          <pc:docMk/>
          <pc:sldMk cId="4023991000" sldId="321"/>
        </pc:sldMkLst>
        <pc:spChg chg="mod">
          <ac:chgData name="Vinny Davies" userId="b3c95d76-c150-4dfb-9197-7b6f01d238ad" providerId="ADAL" clId="{B3346072-7A86-468B-AA59-392EF3492C20}" dt="2020-05-26T15:54:58.124" v="3292" actId="14100"/>
          <ac:spMkLst>
            <pc:docMk/>
            <pc:sldMk cId="4023991000" sldId="321"/>
            <ac:spMk id="2" creationId="{A829396A-488B-4C8C-B1B1-BE2EFE55406B}"/>
          </ac:spMkLst>
        </pc:spChg>
        <pc:spChg chg="mod">
          <ac:chgData name="Vinny Davies" userId="b3c95d76-c150-4dfb-9197-7b6f01d238ad" providerId="ADAL" clId="{B3346072-7A86-468B-AA59-392EF3492C20}" dt="2020-05-26T15:14:11.702" v="64" actId="20577"/>
          <ac:spMkLst>
            <pc:docMk/>
            <pc:sldMk cId="4023991000" sldId="321"/>
            <ac:spMk id="3" creationId="{9333B51A-EFB6-44A8-BF72-F41D95AB2E07}"/>
          </ac:spMkLst>
        </pc:spChg>
      </pc:sldChg>
      <pc:sldChg chg="modSp add del">
        <pc:chgData name="Vinny Davies" userId="b3c95d76-c150-4dfb-9197-7b6f01d238ad" providerId="ADAL" clId="{B3346072-7A86-468B-AA59-392EF3492C20}" dt="2020-05-26T15:32:34.700" v="1541" actId="2696"/>
        <pc:sldMkLst>
          <pc:docMk/>
          <pc:sldMk cId="1769583642" sldId="322"/>
        </pc:sldMkLst>
        <pc:spChg chg="mod">
          <ac:chgData name="Vinny Davies" userId="b3c95d76-c150-4dfb-9197-7b6f01d238ad" providerId="ADAL" clId="{B3346072-7A86-468B-AA59-392EF3492C20}" dt="2020-05-26T15:14:58.742" v="105" actId="20577"/>
          <ac:spMkLst>
            <pc:docMk/>
            <pc:sldMk cId="1769583642" sldId="322"/>
            <ac:spMk id="3" creationId="{2E41FE1A-D541-40AC-A755-C7F3AEA05637}"/>
          </ac:spMkLst>
        </pc:spChg>
      </pc:sldChg>
      <pc:sldChg chg="modSp add del">
        <pc:chgData name="Vinny Davies" userId="b3c95d76-c150-4dfb-9197-7b6f01d238ad" providerId="ADAL" clId="{B3346072-7A86-468B-AA59-392EF3492C20}" dt="2020-05-26T15:32:35.776" v="1542" actId="2696"/>
        <pc:sldMkLst>
          <pc:docMk/>
          <pc:sldMk cId="695251388" sldId="323"/>
        </pc:sldMkLst>
        <pc:spChg chg="mod">
          <ac:chgData name="Vinny Davies" userId="b3c95d76-c150-4dfb-9197-7b6f01d238ad" providerId="ADAL" clId="{B3346072-7A86-468B-AA59-392EF3492C20}" dt="2020-05-26T15:15:30.108" v="128" actId="20577"/>
          <ac:spMkLst>
            <pc:docMk/>
            <pc:sldMk cId="695251388" sldId="323"/>
            <ac:spMk id="3" creationId="{920127E6-1E61-4F23-A5C6-256081B6851C}"/>
          </ac:spMkLst>
        </pc:spChg>
      </pc:sldChg>
      <pc:sldChg chg="modSp add">
        <pc:chgData name="Vinny Davies" userId="b3c95d76-c150-4dfb-9197-7b6f01d238ad" providerId="ADAL" clId="{B3346072-7A86-468B-AA59-392EF3492C20}" dt="2020-05-26T15:20:57.171" v="550" actId="20577"/>
        <pc:sldMkLst>
          <pc:docMk/>
          <pc:sldMk cId="3915880852" sldId="324"/>
        </pc:sldMkLst>
        <pc:spChg chg="mod">
          <ac:chgData name="Vinny Davies" userId="b3c95d76-c150-4dfb-9197-7b6f01d238ad" providerId="ADAL" clId="{B3346072-7A86-468B-AA59-392EF3492C20}" dt="2020-05-26T15:20:57.171" v="550" actId="20577"/>
          <ac:spMkLst>
            <pc:docMk/>
            <pc:sldMk cId="3915880852" sldId="324"/>
            <ac:spMk id="2" creationId="{56818501-112F-4871-A4BA-AA0B08B14D05}"/>
          </ac:spMkLst>
        </pc:spChg>
        <pc:spChg chg="mod">
          <ac:chgData name="Vinny Davies" userId="b3c95d76-c150-4dfb-9197-7b6f01d238ad" providerId="ADAL" clId="{B3346072-7A86-468B-AA59-392EF3492C20}" dt="2020-05-26T15:15:46.006" v="132"/>
          <ac:spMkLst>
            <pc:docMk/>
            <pc:sldMk cId="3915880852" sldId="324"/>
            <ac:spMk id="3" creationId="{067600B2-0163-480D-B1E0-294937F74812}"/>
          </ac:spMkLst>
        </pc:spChg>
      </pc:sldChg>
      <pc:sldChg chg="modSp add">
        <pc:chgData name="Vinny Davies" userId="b3c95d76-c150-4dfb-9197-7b6f01d238ad" providerId="ADAL" clId="{B3346072-7A86-468B-AA59-392EF3492C20}" dt="2020-05-26T15:50:32.097" v="2747" actId="122"/>
        <pc:sldMkLst>
          <pc:docMk/>
          <pc:sldMk cId="460983601" sldId="325"/>
        </pc:sldMkLst>
        <pc:spChg chg="mod">
          <ac:chgData name="Vinny Davies" userId="b3c95d76-c150-4dfb-9197-7b6f01d238ad" providerId="ADAL" clId="{B3346072-7A86-468B-AA59-392EF3492C20}" dt="2020-05-26T15:50:32.097" v="2747" actId="122"/>
          <ac:spMkLst>
            <pc:docMk/>
            <pc:sldMk cId="460983601" sldId="325"/>
            <ac:spMk id="2" creationId="{EC99EB16-C502-475F-94BA-FCE0B726F804}"/>
          </ac:spMkLst>
        </pc:spChg>
        <pc:spChg chg="mod">
          <ac:chgData name="Vinny Davies" userId="b3c95d76-c150-4dfb-9197-7b6f01d238ad" providerId="ADAL" clId="{B3346072-7A86-468B-AA59-392EF3492C20}" dt="2020-05-26T15:48:42.725" v="2378" actId="20577"/>
          <ac:spMkLst>
            <pc:docMk/>
            <pc:sldMk cId="460983601" sldId="325"/>
            <ac:spMk id="3" creationId="{D665FF66-C45D-4160-AF4F-4088BA2FE3DD}"/>
          </ac:spMkLst>
        </pc:spChg>
      </pc:sldChg>
      <pc:sldChg chg="modSp add del">
        <pc:chgData name="Vinny Davies" userId="b3c95d76-c150-4dfb-9197-7b6f01d238ad" providerId="ADAL" clId="{B3346072-7A86-468B-AA59-392EF3492C20}" dt="2020-05-26T15:42:27.554" v="1782" actId="2696"/>
        <pc:sldMkLst>
          <pc:docMk/>
          <pc:sldMk cId="3970386255" sldId="325"/>
        </pc:sldMkLst>
        <pc:spChg chg="mod">
          <ac:chgData name="Vinny Davies" userId="b3c95d76-c150-4dfb-9197-7b6f01d238ad" providerId="ADAL" clId="{B3346072-7A86-468B-AA59-392EF3492C20}" dt="2020-05-26T15:32:12.788" v="1507" actId="20577"/>
          <ac:spMkLst>
            <pc:docMk/>
            <pc:sldMk cId="3970386255" sldId="325"/>
            <ac:spMk id="3" creationId="{0D773CAC-75F8-43D5-BCE8-8A089CA51B0A}"/>
          </ac:spMkLst>
        </pc:spChg>
      </pc:sldChg>
      <pc:sldChg chg="modSp add del">
        <pc:chgData name="Vinny Davies" userId="b3c95d76-c150-4dfb-9197-7b6f01d238ad" providerId="ADAL" clId="{B3346072-7A86-468B-AA59-392EF3492C20}" dt="2020-05-26T15:42:42.301" v="1783" actId="2696"/>
        <pc:sldMkLst>
          <pc:docMk/>
          <pc:sldMk cId="1566002658" sldId="326"/>
        </pc:sldMkLst>
        <pc:spChg chg="mod">
          <ac:chgData name="Vinny Davies" userId="b3c95d76-c150-4dfb-9197-7b6f01d238ad" providerId="ADAL" clId="{B3346072-7A86-468B-AA59-392EF3492C20}" dt="2020-05-26T15:32:31.012" v="1540" actId="20577"/>
          <ac:spMkLst>
            <pc:docMk/>
            <pc:sldMk cId="1566002658" sldId="326"/>
            <ac:spMk id="3" creationId="{CAD9164D-AF46-472B-A5F6-D66414F27228}"/>
          </ac:spMkLst>
        </pc:spChg>
      </pc:sldChg>
      <pc:sldChg chg="addSp delSp modSp add">
        <pc:chgData name="Vinny Davies" userId="b3c95d76-c150-4dfb-9197-7b6f01d238ad" providerId="ADAL" clId="{B3346072-7A86-468B-AA59-392EF3492C20}" dt="2020-05-26T15:57:30.040" v="3375" actId="732"/>
        <pc:sldMkLst>
          <pc:docMk/>
          <pc:sldMk cId="3167727147" sldId="326"/>
        </pc:sldMkLst>
        <pc:spChg chg="del">
          <ac:chgData name="Vinny Davies" userId="b3c95d76-c150-4dfb-9197-7b6f01d238ad" providerId="ADAL" clId="{B3346072-7A86-468B-AA59-392EF3492C20}" dt="2020-05-26T15:55:47.858" v="3368" actId="478"/>
          <ac:spMkLst>
            <pc:docMk/>
            <pc:sldMk cId="3167727147" sldId="326"/>
            <ac:spMk id="2" creationId="{0E7F8B6D-3292-4775-B867-4A0D29E52C49}"/>
          </ac:spMkLst>
        </pc:spChg>
        <pc:spChg chg="mod">
          <ac:chgData name="Vinny Davies" userId="b3c95d76-c150-4dfb-9197-7b6f01d238ad" providerId="ADAL" clId="{B3346072-7A86-468B-AA59-392EF3492C20}" dt="2020-05-26T15:55:42.258" v="3367" actId="20577"/>
          <ac:spMkLst>
            <pc:docMk/>
            <pc:sldMk cId="3167727147" sldId="326"/>
            <ac:spMk id="3" creationId="{83A1ADF8-2E5A-485F-BC83-BE6CC099C73C}"/>
          </ac:spMkLst>
        </pc:spChg>
        <pc:picChg chg="add mod ord modCrop">
          <ac:chgData name="Vinny Davies" userId="b3c95d76-c150-4dfb-9197-7b6f01d238ad" providerId="ADAL" clId="{B3346072-7A86-468B-AA59-392EF3492C20}" dt="2020-05-26T15:57:30.040" v="3375" actId="732"/>
          <ac:picMkLst>
            <pc:docMk/>
            <pc:sldMk cId="3167727147" sldId="326"/>
            <ac:picMk id="4" creationId="{B52CF7D3-3FB9-408C-8F78-16E163B170BD}"/>
          </ac:picMkLst>
        </pc:picChg>
      </pc:sldChg>
      <pc:sldChg chg="modSp add">
        <pc:chgData name="Vinny Davies" userId="b3c95d76-c150-4dfb-9197-7b6f01d238ad" providerId="ADAL" clId="{B3346072-7A86-468B-AA59-392EF3492C20}" dt="2020-05-26T16:30:06.399" v="4908" actId="114"/>
        <pc:sldMkLst>
          <pc:docMk/>
          <pc:sldMk cId="256209000" sldId="327"/>
        </pc:sldMkLst>
        <pc:spChg chg="mod">
          <ac:chgData name="Vinny Davies" userId="b3c95d76-c150-4dfb-9197-7b6f01d238ad" providerId="ADAL" clId="{B3346072-7A86-468B-AA59-392EF3492C20}" dt="2020-05-26T16:30:06.399" v="4908" actId="114"/>
          <ac:spMkLst>
            <pc:docMk/>
            <pc:sldMk cId="256209000" sldId="327"/>
            <ac:spMk id="2" creationId="{4F4B778A-7999-4C87-AAA5-A741B22E8A03}"/>
          </ac:spMkLst>
        </pc:spChg>
        <pc:spChg chg="mod">
          <ac:chgData name="Vinny Davies" userId="b3c95d76-c150-4dfb-9197-7b6f01d238ad" providerId="ADAL" clId="{B3346072-7A86-468B-AA59-392EF3492C20}" dt="2020-05-26T16:02:15.532" v="3407" actId="20577"/>
          <ac:spMkLst>
            <pc:docMk/>
            <pc:sldMk cId="256209000" sldId="327"/>
            <ac:spMk id="3" creationId="{8E8E28E2-0319-486A-A3A5-CF8CFF18BB2B}"/>
          </ac:spMkLst>
        </pc:spChg>
      </pc:sldChg>
      <pc:sldChg chg="modSp add del">
        <pc:chgData name="Vinny Davies" userId="b3c95d76-c150-4dfb-9197-7b6f01d238ad" providerId="ADAL" clId="{B3346072-7A86-468B-AA59-392EF3492C20}" dt="2020-05-26T16:48:27.545" v="5749" actId="2696"/>
        <pc:sldMkLst>
          <pc:docMk/>
          <pc:sldMk cId="737840676" sldId="328"/>
        </pc:sldMkLst>
        <pc:spChg chg="mod">
          <ac:chgData name="Vinny Davies" userId="b3c95d76-c150-4dfb-9197-7b6f01d238ad" providerId="ADAL" clId="{B3346072-7A86-468B-AA59-392EF3492C20}" dt="2020-05-26T16:48:06.270" v="5748" actId="20577"/>
          <ac:spMkLst>
            <pc:docMk/>
            <pc:sldMk cId="737840676" sldId="328"/>
            <ac:spMk id="2" creationId="{EBB5D217-C8E9-457B-BC75-D86763D9E73C}"/>
          </ac:spMkLst>
        </pc:spChg>
        <pc:spChg chg="mod">
          <ac:chgData name="Vinny Davies" userId="b3c95d76-c150-4dfb-9197-7b6f01d238ad" providerId="ADAL" clId="{B3346072-7A86-468B-AA59-392EF3492C20}" dt="2020-05-26T16:02:24.828" v="3422" actId="20577"/>
          <ac:spMkLst>
            <pc:docMk/>
            <pc:sldMk cId="737840676" sldId="328"/>
            <ac:spMk id="3" creationId="{1CDD25CE-DB46-4488-AE82-D56AF3434808}"/>
          </ac:spMkLst>
        </pc:spChg>
      </pc:sldChg>
      <pc:sldChg chg="modSp add ord">
        <pc:chgData name="Vinny Davies" userId="b3c95d76-c150-4dfb-9197-7b6f01d238ad" providerId="ADAL" clId="{B3346072-7A86-468B-AA59-392EF3492C20}" dt="2020-05-26T16:47:55.936" v="5741" actId="15"/>
        <pc:sldMkLst>
          <pc:docMk/>
          <pc:sldMk cId="197582718" sldId="329"/>
        </pc:sldMkLst>
        <pc:spChg chg="mod">
          <ac:chgData name="Vinny Davies" userId="b3c95d76-c150-4dfb-9197-7b6f01d238ad" providerId="ADAL" clId="{B3346072-7A86-468B-AA59-392EF3492C20}" dt="2020-05-26T16:47:55.936" v="5741" actId="15"/>
          <ac:spMkLst>
            <pc:docMk/>
            <pc:sldMk cId="197582718" sldId="329"/>
            <ac:spMk id="2" creationId="{D0867A4C-E1CE-4F38-8FCF-BAA93E4782FF}"/>
          </ac:spMkLst>
        </pc:spChg>
        <pc:spChg chg="mod">
          <ac:chgData name="Vinny Davies" userId="b3c95d76-c150-4dfb-9197-7b6f01d238ad" providerId="ADAL" clId="{B3346072-7A86-468B-AA59-392EF3492C20}" dt="2020-05-26T16:02:37.994" v="3442" actId="20577"/>
          <ac:spMkLst>
            <pc:docMk/>
            <pc:sldMk cId="197582718" sldId="329"/>
            <ac:spMk id="3" creationId="{02828885-F533-4EE4-BDEB-5609BBAE603E}"/>
          </ac:spMkLst>
        </pc:spChg>
      </pc:sldChg>
      <pc:sldChg chg="addSp modSp add">
        <pc:chgData name="Vinny Davies" userId="b3c95d76-c150-4dfb-9197-7b6f01d238ad" providerId="ADAL" clId="{B3346072-7A86-468B-AA59-392EF3492C20}" dt="2020-05-26T16:20:17.596" v="4040" actId="732"/>
        <pc:sldMkLst>
          <pc:docMk/>
          <pc:sldMk cId="2724339905" sldId="330"/>
        </pc:sldMkLst>
        <pc:spChg chg="mod">
          <ac:chgData name="Vinny Davies" userId="b3c95d76-c150-4dfb-9197-7b6f01d238ad" providerId="ADAL" clId="{B3346072-7A86-468B-AA59-392EF3492C20}" dt="2020-05-26T16:18:00.554" v="4033" actId="20577"/>
          <ac:spMkLst>
            <pc:docMk/>
            <pc:sldMk cId="2724339905" sldId="330"/>
            <ac:spMk id="2" creationId="{FAC7611B-D9F8-4F5F-8E79-F220B7364BDA}"/>
          </ac:spMkLst>
        </pc:spChg>
        <pc:spChg chg="mod">
          <ac:chgData name="Vinny Davies" userId="b3c95d76-c150-4dfb-9197-7b6f01d238ad" providerId="ADAL" clId="{B3346072-7A86-468B-AA59-392EF3492C20}" dt="2020-05-26T16:13:25.056" v="3744" actId="20577"/>
          <ac:spMkLst>
            <pc:docMk/>
            <pc:sldMk cId="2724339905" sldId="330"/>
            <ac:spMk id="3" creationId="{8DF5856B-763E-4F97-8247-AACA0F60342A}"/>
          </ac:spMkLst>
        </pc:spChg>
        <pc:picChg chg="add mod">
          <ac:chgData name="Vinny Davies" userId="b3c95d76-c150-4dfb-9197-7b6f01d238ad" providerId="ADAL" clId="{B3346072-7A86-468B-AA59-392EF3492C20}" dt="2020-05-26T16:19:07.037" v="4037" actId="1076"/>
          <ac:picMkLst>
            <pc:docMk/>
            <pc:sldMk cId="2724339905" sldId="330"/>
            <ac:picMk id="4" creationId="{3FD250E0-AA8A-4C69-8CEE-2E1E0DBD69B1}"/>
          </ac:picMkLst>
        </pc:picChg>
        <pc:picChg chg="add mod">
          <ac:chgData name="Vinny Davies" userId="b3c95d76-c150-4dfb-9197-7b6f01d238ad" providerId="ADAL" clId="{B3346072-7A86-468B-AA59-392EF3492C20}" dt="2020-05-26T16:20:17.596" v="4040" actId="732"/>
          <ac:picMkLst>
            <pc:docMk/>
            <pc:sldMk cId="2724339905" sldId="330"/>
            <ac:picMk id="1026" creationId="{B0D08738-737A-475B-B856-993EBAD3FC17}"/>
          </ac:picMkLst>
        </pc:picChg>
      </pc:sldChg>
      <pc:sldChg chg="addSp delSp modSp add mod modClrScheme chgLayout">
        <pc:chgData name="Vinny Davies" userId="b3c95d76-c150-4dfb-9197-7b6f01d238ad" providerId="ADAL" clId="{B3346072-7A86-468B-AA59-392EF3492C20}" dt="2020-05-26T16:12:54.212" v="3720" actId="20577"/>
        <pc:sldMkLst>
          <pc:docMk/>
          <pc:sldMk cId="2581125800" sldId="331"/>
        </pc:sldMkLst>
        <pc:spChg chg="del">
          <ac:chgData name="Vinny Davies" userId="b3c95d76-c150-4dfb-9197-7b6f01d238ad" providerId="ADAL" clId="{B3346072-7A86-468B-AA59-392EF3492C20}" dt="2020-05-26T16:10:08.750" v="3498" actId="26606"/>
          <ac:spMkLst>
            <pc:docMk/>
            <pc:sldMk cId="2581125800" sldId="331"/>
            <ac:spMk id="2" creationId="{70695BBD-EEB8-4D91-8D2F-3058AEEAF094}"/>
          </ac:spMkLst>
        </pc:spChg>
        <pc:spChg chg="mod ord">
          <ac:chgData name="Vinny Davies" userId="b3c95d76-c150-4dfb-9197-7b6f01d238ad" providerId="ADAL" clId="{B3346072-7A86-468B-AA59-392EF3492C20}" dt="2020-05-26T16:10:08.750" v="3498" actId="26606"/>
          <ac:spMkLst>
            <pc:docMk/>
            <pc:sldMk cId="2581125800" sldId="331"/>
            <ac:spMk id="3" creationId="{1498F77D-10F3-4544-A918-B9748500709C}"/>
          </ac:spMkLst>
        </pc:spChg>
        <pc:spChg chg="add mod">
          <ac:chgData name="Vinny Davies" userId="b3c95d76-c150-4dfb-9197-7b6f01d238ad" providerId="ADAL" clId="{B3346072-7A86-468B-AA59-392EF3492C20}" dt="2020-05-26T16:12:54.212" v="3720" actId="20577"/>
          <ac:spMkLst>
            <pc:docMk/>
            <pc:sldMk cId="2581125800" sldId="331"/>
            <ac:spMk id="9" creationId="{FE083124-7BC7-461B-8302-4570341265D5}"/>
          </ac:spMkLst>
        </pc:spChg>
        <pc:picChg chg="add mod">
          <ac:chgData name="Vinny Davies" userId="b3c95d76-c150-4dfb-9197-7b6f01d238ad" providerId="ADAL" clId="{B3346072-7A86-468B-AA59-392EF3492C20}" dt="2020-05-26T16:12:28.023" v="3663" actId="1076"/>
          <ac:picMkLst>
            <pc:docMk/>
            <pc:sldMk cId="2581125800" sldId="331"/>
            <ac:picMk id="4" creationId="{DA0AFF52-FA93-4568-B47D-CC82937CCFF6}"/>
          </ac:picMkLst>
        </pc:picChg>
      </pc:sldChg>
      <pc:sldChg chg="addSp modSp add">
        <pc:chgData name="Vinny Davies" userId="b3c95d76-c150-4dfb-9197-7b6f01d238ad" providerId="ADAL" clId="{B3346072-7A86-468B-AA59-392EF3492C20}" dt="2020-05-26T16:24:34.192" v="4546" actId="313"/>
        <pc:sldMkLst>
          <pc:docMk/>
          <pc:sldMk cId="580995233" sldId="332"/>
        </pc:sldMkLst>
        <pc:spChg chg="mod">
          <ac:chgData name="Vinny Davies" userId="b3c95d76-c150-4dfb-9197-7b6f01d238ad" providerId="ADAL" clId="{B3346072-7A86-468B-AA59-392EF3492C20}" dt="2020-05-26T16:24:34.192" v="4546" actId="313"/>
          <ac:spMkLst>
            <pc:docMk/>
            <pc:sldMk cId="580995233" sldId="332"/>
            <ac:spMk id="2" creationId="{EE1B9C01-1AC2-4457-AAE8-5C4B7260A654}"/>
          </ac:spMkLst>
        </pc:spChg>
        <pc:spChg chg="mod">
          <ac:chgData name="Vinny Davies" userId="b3c95d76-c150-4dfb-9197-7b6f01d238ad" providerId="ADAL" clId="{B3346072-7A86-468B-AA59-392EF3492C20}" dt="2020-05-26T16:04:18.762" v="3495" actId="20577"/>
          <ac:spMkLst>
            <pc:docMk/>
            <pc:sldMk cId="580995233" sldId="332"/>
            <ac:spMk id="3" creationId="{31783E58-F974-4521-AABE-4A3AE42155B4}"/>
          </ac:spMkLst>
        </pc:spChg>
        <pc:picChg chg="add mod modCrop">
          <ac:chgData name="Vinny Davies" userId="b3c95d76-c150-4dfb-9197-7b6f01d238ad" providerId="ADAL" clId="{B3346072-7A86-468B-AA59-392EF3492C20}" dt="2020-05-26T16:23:35.117" v="4420" actId="1076"/>
          <ac:picMkLst>
            <pc:docMk/>
            <pc:sldMk cId="580995233" sldId="332"/>
            <ac:picMk id="4" creationId="{719AC3F2-17F7-440A-A3FE-2BCF1FCF4A53}"/>
          </ac:picMkLst>
        </pc:picChg>
      </pc:sldChg>
      <pc:sldChg chg="delSp modSp add">
        <pc:chgData name="Vinny Davies" userId="b3c95d76-c150-4dfb-9197-7b6f01d238ad" providerId="ADAL" clId="{B3346072-7A86-468B-AA59-392EF3492C20}" dt="2020-05-26T16:22:09.585" v="4243" actId="20577"/>
        <pc:sldMkLst>
          <pc:docMk/>
          <pc:sldMk cId="4131732575" sldId="333"/>
        </pc:sldMkLst>
        <pc:spChg chg="mod">
          <ac:chgData name="Vinny Davies" userId="b3c95d76-c150-4dfb-9197-7b6f01d238ad" providerId="ADAL" clId="{B3346072-7A86-468B-AA59-392EF3492C20}" dt="2020-05-26T16:22:09.585" v="4243" actId="20577"/>
          <ac:spMkLst>
            <pc:docMk/>
            <pc:sldMk cId="4131732575" sldId="333"/>
            <ac:spMk id="2" creationId="{FAC7611B-D9F8-4F5F-8E79-F220B7364BDA}"/>
          </ac:spMkLst>
        </pc:spChg>
        <pc:picChg chg="del mod">
          <ac:chgData name="Vinny Davies" userId="b3c95d76-c150-4dfb-9197-7b6f01d238ad" providerId="ADAL" clId="{B3346072-7A86-468B-AA59-392EF3492C20}" dt="2020-05-26T16:20:38.440" v="4044" actId="478"/>
          <ac:picMkLst>
            <pc:docMk/>
            <pc:sldMk cId="4131732575" sldId="333"/>
            <ac:picMk id="4" creationId="{3FD250E0-AA8A-4C69-8CEE-2E1E0DBD69B1}"/>
          </ac:picMkLst>
        </pc:picChg>
        <pc:picChg chg="del">
          <ac:chgData name="Vinny Davies" userId="b3c95d76-c150-4dfb-9197-7b6f01d238ad" providerId="ADAL" clId="{B3346072-7A86-468B-AA59-392EF3492C20}" dt="2020-05-26T16:20:37.907" v="4042" actId="478"/>
          <ac:picMkLst>
            <pc:docMk/>
            <pc:sldMk cId="4131732575" sldId="333"/>
            <ac:picMk id="1026" creationId="{B0D08738-737A-475B-B856-993EBAD3FC17}"/>
          </ac:picMkLst>
        </pc:picChg>
      </pc:sldChg>
      <pc:sldChg chg="modSp add ord">
        <pc:chgData name="Vinny Davies" userId="b3c95d76-c150-4dfb-9197-7b6f01d238ad" providerId="ADAL" clId="{B3346072-7A86-468B-AA59-392EF3492C20}" dt="2020-05-26T16:36:40.642" v="5251" actId="20577"/>
        <pc:sldMkLst>
          <pc:docMk/>
          <pc:sldMk cId="3697084068" sldId="334"/>
        </pc:sldMkLst>
        <pc:spChg chg="mod">
          <ac:chgData name="Vinny Davies" userId="b3c95d76-c150-4dfb-9197-7b6f01d238ad" providerId="ADAL" clId="{B3346072-7A86-468B-AA59-392EF3492C20}" dt="2020-05-26T16:36:40.642" v="5251" actId="20577"/>
          <ac:spMkLst>
            <pc:docMk/>
            <pc:sldMk cId="3697084068" sldId="334"/>
            <ac:spMk id="2" creationId="{1EC43657-4437-4C45-8B5D-6F523D150BE6}"/>
          </ac:spMkLst>
        </pc:spChg>
        <pc:spChg chg="mod">
          <ac:chgData name="Vinny Davies" userId="b3c95d76-c150-4dfb-9197-7b6f01d238ad" providerId="ADAL" clId="{B3346072-7A86-468B-AA59-392EF3492C20}" dt="2020-05-26T16:30:21.711" v="4923" actId="20577"/>
          <ac:spMkLst>
            <pc:docMk/>
            <pc:sldMk cId="3697084068" sldId="334"/>
            <ac:spMk id="3" creationId="{3B600AB4-DF7C-4B2B-9B7C-05F9B536BCC4}"/>
          </ac:spMkLst>
        </pc:spChg>
      </pc:sldChg>
      <pc:sldChg chg="addSp modSp add">
        <pc:chgData name="Vinny Davies" userId="b3c95d76-c150-4dfb-9197-7b6f01d238ad" providerId="ADAL" clId="{B3346072-7A86-468B-AA59-392EF3492C20}" dt="2020-05-27T13:56:48.615" v="7078" actId="1076"/>
        <pc:sldMkLst>
          <pc:docMk/>
          <pc:sldMk cId="2970932720" sldId="335"/>
        </pc:sldMkLst>
        <pc:spChg chg="mod">
          <ac:chgData name="Vinny Davies" userId="b3c95d76-c150-4dfb-9197-7b6f01d238ad" providerId="ADAL" clId="{B3346072-7A86-468B-AA59-392EF3492C20}" dt="2020-05-27T13:56:29.670" v="7073" actId="20577"/>
          <ac:spMkLst>
            <pc:docMk/>
            <pc:sldMk cId="2970932720" sldId="335"/>
            <ac:spMk id="2" creationId="{2A2E20F8-26E0-46D1-872A-C64C9E8CBCFF}"/>
          </ac:spMkLst>
        </pc:spChg>
        <pc:spChg chg="mod">
          <ac:chgData name="Vinny Davies" userId="b3c95d76-c150-4dfb-9197-7b6f01d238ad" providerId="ADAL" clId="{B3346072-7A86-468B-AA59-392EF3492C20}" dt="2020-05-26T16:49:39.711" v="5765" actId="20577"/>
          <ac:spMkLst>
            <pc:docMk/>
            <pc:sldMk cId="2970932720" sldId="335"/>
            <ac:spMk id="3" creationId="{0CEEC6A4-5E5C-46FC-ADC0-E51FCC0628B0}"/>
          </ac:spMkLst>
        </pc:spChg>
        <pc:spChg chg="add mod">
          <ac:chgData name="Vinny Davies" userId="b3c95d76-c150-4dfb-9197-7b6f01d238ad" providerId="ADAL" clId="{B3346072-7A86-468B-AA59-392EF3492C20}" dt="2020-05-27T13:56:44.448" v="7077" actId="14100"/>
          <ac:spMkLst>
            <pc:docMk/>
            <pc:sldMk cId="2970932720" sldId="335"/>
            <ac:spMk id="5" creationId="{CDD5341D-F5FF-4210-91CE-AB3AA090B563}"/>
          </ac:spMkLst>
        </pc:spChg>
        <pc:picChg chg="add mod">
          <ac:chgData name="Vinny Davies" userId="b3c95d76-c150-4dfb-9197-7b6f01d238ad" providerId="ADAL" clId="{B3346072-7A86-468B-AA59-392EF3492C20}" dt="2020-05-27T13:56:48.615" v="7078" actId="1076"/>
          <ac:picMkLst>
            <pc:docMk/>
            <pc:sldMk cId="2970932720" sldId="335"/>
            <ac:picMk id="4" creationId="{7BC2B2F3-C5C8-4101-A19F-715E3689B532}"/>
          </ac:picMkLst>
        </pc:picChg>
      </pc:sldChg>
      <pc:sldChg chg="addSp modSp add">
        <pc:chgData name="Vinny Davies" userId="b3c95d76-c150-4dfb-9197-7b6f01d238ad" providerId="ADAL" clId="{B3346072-7A86-468B-AA59-392EF3492C20}" dt="2020-05-27T14:01:09.624" v="7258" actId="20577"/>
        <pc:sldMkLst>
          <pc:docMk/>
          <pc:sldMk cId="1146325897" sldId="336"/>
        </pc:sldMkLst>
        <pc:spChg chg="mod">
          <ac:chgData name="Vinny Davies" userId="b3c95d76-c150-4dfb-9197-7b6f01d238ad" providerId="ADAL" clId="{B3346072-7A86-468B-AA59-392EF3492C20}" dt="2020-05-27T13:57:53.954" v="7083" actId="14100"/>
          <ac:spMkLst>
            <pc:docMk/>
            <pc:sldMk cId="1146325897" sldId="336"/>
            <ac:spMk id="2" creationId="{4B1AE61F-AC28-49E3-A2DB-757197691D7E}"/>
          </ac:spMkLst>
        </pc:spChg>
        <pc:spChg chg="mod">
          <ac:chgData name="Vinny Davies" userId="b3c95d76-c150-4dfb-9197-7b6f01d238ad" providerId="ADAL" clId="{B3346072-7A86-468B-AA59-392EF3492C20}" dt="2020-05-26T16:49:55.478" v="5795" actId="20577"/>
          <ac:spMkLst>
            <pc:docMk/>
            <pc:sldMk cId="1146325897" sldId="336"/>
            <ac:spMk id="3" creationId="{9C7F5F4A-1661-4795-9D08-034920532242}"/>
          </ac:spMkLst>
        </pc:spChg>
        <pc:spChg chg="add mod">
          <ac:chgData name="Vinny Davies" userId="b3c95d76-c150-4dfb-9197-7b6f01d238ad" providerId="ADAL" clId="{B3346072-7A86-468B-AA59-392EF3492C20}" dt="2020-05-27T14:01:09.624" v="7258" actId="20577"/>
          <ac:spMkLst>
            <pc:docMk/>
            <pc:sldMk cId="1146325897" sldId="336"/>
            <ac:spMk id="5" creationId="{2CB91DB7-8BF4-44FA-9A7E-C4ADCE062574}"/>
          </ac:spMkLst>
        </pc:spChg>
        <pc:picChg chg="add mod">
          <ac:chgData name="Vinny Davies" userId="b3c95d76-c150-4dfb-9197-7b6f01d238ad" providerId="ADAL" clId="{B3346072-7A86-468B-AA59-392EF3492C20}" dt="2020-05-27T13:57:59.642" v="7084" actId="1076"/>
          <ac:picMkLst>
            <pc:docMk/>
            <pc:sldMk cId="1146325897" sldId="336"/>
            <ac:picMk id="4" creationId="{B452AC49-72C9-4545-A639-D41144D36F07}"/>
          </ac:picMkLst>
        </pc:picChg>
      </pc:sldChg>
      <pc:sldChg chg="modSp add">
        <pc:chgData name="Vinny Davies" userId="b3c95d76-c150-4dfb-9197-7b6f01d238ad" providerId="ADAL" clId="{B3346072-7A86-468B-AA59-392EF3492C20}" dt="2020-05-27T14:16:58.590" v="7864" actId="20577"/>
        <pc:sldMkLst>
          <pc:docMk/>
          <pc:sldMk cId="2884207552" sldId="337"/>
        </pc:sldMkLst>
        <pc:spChg chg="mod">
          <ac:chgData name="Vinny Davies" userId="b3c95d76-c150-4dfb-9197-7b6f01d238ad" providerId="ADAL" clId="{B3346072-7A86-468B-AA59-392EF3492C20}" dt="2020-05-27T14:16:58.590" v="7864" actId="20577"/>
          <ac:spMkLst>
            <pc:docMk/>
            <pc:sldMk cId="2884207552" sldId="337"/>
            <ac:spMk id="2" creationId="{4340E012-EAB2-4599-A3E0-0CBE2554BDD0}"/>
          </ac:spMkLst>
        </pc:spChg>
        <pc:spChg chg="mod">
          <ac:chgData name="Vinny Davies" userId="b3c95d76-c150-4dfb-9197-7b6f01d238ad" providerId="ADAL" clId="{B3346072-7A86-468B-AA59-392EF3492C20}" dt="2020-05-26T16:50:33.030" v="5797"/>
          <ac:spMkLst>
            <pc:docMk/>
            <pc:sldMk cId="2884207552" sldId="337"/>
            <ac:spMk id="3" creationId="{DE887C80-9409-4AA5-A7AA-2A8321FA0C12}"/>
          </ac:spMkLst>
        </pc:spChg>
      </pc:sldChg>
      <pc:sldChg chg="modSp add ord">
        <pc:chgData name="Vinny Davies" userId="b3c95d76-c150-4dfb-9197-7b6f01d238ad" providerId="ADAL" clId="{B3346072-7A86-468B-AA59-392EF3492C20}" dt="2020-05-27T13:54:26.827" v="7064"/>
        <pc:sldMkLst>
          <pc:docMk/>
          <pc:sldMk cId="2716877002" sldId="338"/>
        </pc:sldMkLst>
        <pc:spChg chg="mod">
          <ac:chgData name="Vinny Davies" userId="b3c95d76-c150-4dfb-9197-7b6f01d238ad" providerId="ADAL" clId="{B3346072-7A86-468B-AA59-392EF3492C20}" dt="2020-05-27T13:54:26.827" v="7064"/>
          <ac:spMkLst>
            <pc:docMk/>
            <pc:sldMk cId="2716877002" sldId="338"/>
            <ac:spMk id="2" creationId="{D4179CD0-CB40-4FA7-8BD3-32E937A69823}"/>
          </ac:spMkLst>
        </pc:spChg>
        <pc:spChg chg="mod">
          <ac:chgData name="Vinny Davies" userId="b3c95d76-c150-4dfb-9197-7b6f01d238ad" providerId="ADAL" clId="{B3346072-7A86-468B-AA59-392EF3492C20}" dt="2020-05-27T13:15:26.246" v="5908" actId="20577"/>
          <ac:spMkLst>
            <pc:docMk/>
            <pc:sldMk cId="2716877002" sldId="338"/>
            <ac:spMk id="3" creationId="{D833D8D9-FD19-4C38-8893-B459B043D5BB}"/>
          </ac:spMkLst>
        </pc:spChg>
      </pc:sldChg>
      <pc:sldChg chg="addSp delSp modSp add">
        <pc:chgData name="Vinny Davies" userId="b3c95d76-c150-4dfb-9197-7b6f01d238ad" providerId="ADAL" clId="{B3346072-7A86-468B-AA59-392EF3492C20}" dt="2020-05-27T15:06:08.129" v="8270" actId="20577"/>
        <pc:sldMkLst>
          <pc:docMk/>
          <pc:sldMk cId="3924508272" sldId="339"/>
        </pc:sldMkLst>
        <pc:spChg chg="del">
          <ac:chgData name="Vinny Davies" userId="b3c95d76-c150-4dfb-9197-7b6f01d238ad" providerId="ADAL" clId="{B3346072-7A86-468B-AA59-392EF3492C20}" dt="2020-05-27T15:00:35.726" v="8024" actId="478"/>
          <ac:spMkLst>
            <pc:docMk/>
            <pc:sldMk cId="3924508272" sldId="339"/>
            <ac:spMk id="2" creationId="{F322A7AE-1F7A-4F6D-A589-0A692C46B953}"/>
          </ac:spMkLst>
        </pc:spChg>
        <pc:spChg chg="mod">
          <ac:chgData name="Vinny Davies" userId="b3c95d76-c150-4dfb-9197-7b6f01d238ad" providerId="ADAL" clId="{B3346072-7A86-468B-AA59-392EF3492C20}" dt="2020-05-27T14:59:34.326" v="8015" actId="20577"/>
          <ac:spMkLst>
            <pc:docMk/>
            <pc:sldMk cId="3924508272" sldId="339"/>
            <ac:spMk id="3" creationId="{4A6CB8FA-11F6-4F89-ABA8-D287D0755532}"/>
          </ac:spMkLst>
        </pc:spChg>
        <pc:spChg chg="add mod">
          <ac:chgData name="Vinny Davies" userId="b3c95d76-c150-4dfb-9197-7b6f01d238ad" providerId="ADAL" clId="{B3346072-7A86-468B-AA59-392EF3492C20}" dt="2020-05-27T15:02:07.582" v="8029" actId="208"/>
          <ac:spMkLst>
            <pc:docMk/>
            <pc:sldMk cId="3924508272" sldId="339"/>
            <ac:spMk id="5" creationId="{3AA965DF-2B35-407C-9588-740ED75F7EB5}"/>
          </ac:spMkLst>
        </pc:spChg>
        <pc:spChg chg="add mod">
          <ac:chgData name="Vinny Davies" userId="b3c95d76-c150-4dfb-9197-7b6f01d238ad" providerId="ADAL" clId="{B3346072-7A86-468B-AA59-392EF3492C20}" dt="2020-05-27T15:06:08.129" v="8270" actId="20577"/>
          <ac:spMkLst>
            <pc:docMk/>
            <pc:sldMk cId="3924508272" sldId="339"/>
            <ac:spMk id="6" creationId="{BC7C2723-DF69-4BC5-A7C6-822CFEF47323}"/>
          </ac:spMkLst>
        </pc:spChg>
        <pc:picChg chg="add mod">
          <ac:chgData name="Vinny Davies" userId="b3c95d76-c150-4dfb-9197-7b6f01d238ad" providerId="ADAL" clId="{B3346072-7A86-468B-AA59-392EF3492C20}" dt="2020-05-27T15:00:31.917" v="8023" actId="1076"/>
          <ac:picMkLst>
            <pc:docMk/>
            <pc:sldMk cId="3924508272" sldId="339"/>
            <ac:picMk id="4" creationId="{A42D8E25-29C5-4A3B-B4F6-FE7BB55D95CC}"/>
          </ac:picMkLst>
        </pc:picChg>
      </pc:sldChg>
      <pc:sldChg chg="addSp delSp modSp add">
        <pc:chgData name="Vinny Davies" userId="b3c95d76-c150-4dfb-9197-7b6f01d238ad" providerId="ADAL" clId="{B3346072-7A86-468B-AA59-392EF3492C20}" dt="2020-05-27T15:06:59.004" v="8293"/>
        <pc:sldMkLst>
          <pc:docMk/>
          <pc:sldMk cId="571598004" sldId="340"/>
        </pc:sldMkLst>
        <pc:spChg chg="del">
          <ac:chgData name="Vinny Davies" userId="b3c95d76-c150-4dfb-9197-7b6f01d238ad" providerId="ADAL" clId="{B3346072-7A86-468B-AA59-392EF3492C20}" dt="2020-05-27T15:06:39.974" v="8289" actId="478"/>
          <ac:spMkLst>
            <pc:docMk/>
            <pc:sldMk cId="571598004" sldId="340"/>
            <ac:spMk id="5" creationId="{3AA965DF-2B35-407C-9588-740ED75F7EB5}"/>
          </ac:spMkLst>
        </pc:spChg>
        <pc:spChg chg="mod">
          <ac:chgData name="Vinny Davies" userId="b3c95d76-c150-4dfb-9197-7b6f01d238ad" providerId="ADAL" clId="{B3346072-7A86-468B-AA59-392EF3492C20}" dt="2020-05-27T15:06:59.004" v="8293"/>
          <ac:spMkLst>
            <pc:docMk/>
            <pc:sldMk cId="571598004" sldId="340"/>
            <ac:spMk id="6" creationId="{BC7C2723-DF69-4BC5-A7C6-822CFEF47323}"/>
          </ac:spMkLst>
        </pc:spChg>
        <pc:spChg chg="add mod">
          <ac:chgData name="Vinny Davies" userId="b3c95d76-c150-4dfb-9197-7b6f01d238ad" providerId="ADAL" clId="{B3346072-7A86-468B-AA59-392EF3492C20}" dt="2020-05-27T15:06:46.795" v="8292" actId="14100"/>
          <ac:spMkLst>
            <pc:docMk/>
            <pc:sldMk cId="571598004" sldId="340"/>
            <ac:spMk id="7" creationId="{C9103C79-24E9-4CB5-8A99-A5AE35074992}"/>
          </ac:spMkLst>
        </pc:spChg>
      </pc:sldChg>
      <pc:sldChg chg="addSp delSp modSp add">
        <pc:chgData name="Vinny Davies" userId="b3c95d76-c150-4dfb-9197-7b6f01d238ad" providerId="ADAL" clId="{B3346072-7A86-468B-AA59-392EF3492C20}" dt="2020-05-27T15:07:48.806" v="8309"/>
        <pc:sldMkLst>
          <pc:docMk/>
          <pc:sldMk cId="3775451149" sldId="341"/>
        </pc:sldMkLst>
        <pc:spChg chg="mod">
          <ac:chgData name="Vinny Davies" userId="b3c95d76-c150-4dfb-9197-7b6f01d238ad" providerId="ADAL" clId="{B3346072-7A86-468B-AA59-392EF3492C20}" dt="2020-05-27T15:07:48.806" v="8309"/>
          <ac:spMkLst>
            <pc:docMk/>
            <pc:sldMk cId="3775451149" sldId="341"/>
            <ac:spMk id="6" creationId="{BC7C2723-DF69-4BC5-A7C6-822CFEF47323}"/>
          </ac:spMkLst>
        </pc:spChg>
        <pc:spChg chg="del">
          <ac:chgData name="Vinny Davies" userId="b3c95d76-c150-4dfb-9197-7b6f01d238ad" providerId="ADAL" clId="{B3346072-7A86-468B-AA59-392EF3492C20}" dt="2020-05-27T15:07:16.206" v="8296" actId="478"/>
          <ac:spMkLst>
            <pc:docMk/>
            <pc:sldMk cId="3775451149" sldId="341"/>
            <ac:spMk id="7" creationId="{C9103C79-24E9-4CB5-8A99-A5AE35074992}"/>
          </ac:spMkLst>
        </pc:spChg>
        <pc:spChg chg="add del mod">
          <ac:chgData name="Vinny Davies" userId="b3c95d76-c150-4dfb-9197-7b6f01d238ad" providerId="ADAL" clId="{B3346072-7A86-468B-AA59-392EF3492C20}" dt="2020-05-27T15:07:33.597" v="8303" actId="14100"/>
          <ac:spMkLst>
            <pc:docMk/>
            <pc:sldMk cId="3775451149" sldId="341"/>
            <ac:spMk id="8" creationId="{05F65B94-A89E-4C62-9A3D-DE84C5F387A8}"/>
          </ac:spMkLst>
        </pc:spChg>
        <pc:picChg chg="mod">
          <ac:chgData name="Vinny Davies" userId="b3c95d76-c150-4dfb-9197-7b6f01d238ad" providerId="ADAL" clId="{B3346072-7A86-468B-AA59-392EF3492C20}" dt="2020-05-27T15:07:24.774" v="8299" actId="1076"/>
          <ac:picMkLst>
            <pc:docMk/>
            <pc:sldMk cId="3775451149" sldId="341"/>
            <ac:picMk id="4" creationId="{A42D8E25-29C5-4A3B-B4F6-FE7BB55D95CC}"/>
          </ac:picMkLst>
        </pc:picChg>
      </pc:sldChg>
      <pc:sldChg chg="addSp delSp modSp add">
        <pc:chgData name="Vinny Davies" userId="b3c95d76-c150-4dfb-9197-7b6f01d238ad" providerId="ADAL" clId="{B3346072-7A86-468B-AA59-392EF3492C20}" dt="2020-05-27T15:09:50.083" v="8357" actId="1076"/>
        <pc:sldMkLst>
          <pc:docMk/>
          <pc:sldMk cId="3350764631" sldId="342"/>
        </pc:sldMkLst>
        <pc:spChg chg="del">
          <ac:chgData name="Vinny Davies" userId="b3c95d76-c150-4dfb-9197-7b6f01d238ad" providerId="ADAL" clId="{B3346072-7A86-468B-AA59-392EF3492C20}" dt="2020-05-27T15:09:17.287" v="8353" actId="478"/>
          <ac:spMkLst>
            <pc:docMk/>
            <pc:sldMk cId="3350764631" sldId="342"/>
            <ac:spMk id="2" creationId="{E2AE0949-91E9-4FF0-9356-61BE5123E513}"/>
          </ac:spMkLst>
        </pc:spChg>
        <pc:spChg chg="mod">
          <ac:chgData name="Vinny Davies" userId="b3c95d76-c150-4dfb-9197-7b6f01d238ad" providerId="ADAL" clId="{B3346072-7A86-468B-AA59-392EF3492C20}" dt="2020-05-27T15:08:45.077" v="8352" actId="20577"/>
          <ac:spMkLst>
            <pc:docMk/>
            <pc:sldMk cId="3350764631" sldId="342"/>
            <ac:spMk id="3" creationId="{E5210C41-6CF1-417D-8798-6A31B3E72ADB}"/>
          </ac:spMkLst>
        </pc:spChg>
        <pc:picChg chg="add mod">
          <ac:chgData name="Vinny Davies" userId="b3c95d76-c150-4dfb-9197-7b6f01d238ad" providerId="ADAL" clId="{B3346072-7A86-468B-AA59-392EF3492C20}" dt="2020-05-27T15:09:21.285" v="8355" actId="1076"/>
          <ac:picMkLst>
            <pc:docMk/>
            <pc:sldMk cId="3350764631" sldId="342"/>
            <ac:picMk id="4" creationId="{CDB02C86-2E67-4768-9BFB-BAC60D10D811}"/>
          </ac:picMkLst>
        </pc:picChg>
        <pc:picChg chg="add mod">
          <ac:chgData name="Vinny Davies" userId="b3c95d76-c150-4dfb-9197-7b6f01d238ad" providerId="ADAL" clId="{B3346072-7A86-468B-AA59-392EF3492C20}" dt="2020-05-27T15:09:50.083" v="8357" actId="1076"/>
          <ac:picMkLst>
            <pc:docMk/>
            <pc:sldMk cId="3350764631" sldId="342"/>
            <ac:picMk id="5" creationId="{A565D78A-03EC-4F96-A422-E554A5C5522B}"/>
          </ac:picMkLst>
        </pc:picChg>
      </pc:sldChg>
      <pc:sldChg chg="addSp delSp modSp add">
        <pc:chgData name="Vinny Davies" userId="b3c95d76-c150-4dfb-9197-7b6f01d238ad" providerId="ADAL" clId="{B3346072-7A86-468B-AA59-392EF3492C20}" dt="2020-05-27T15:17:28.443" v="8521" actId="1076"/>
        <pc:sldMkLst>
          <pc:docMk/>
          <pc:sldMk cId="2352156722" sldId="343"/>
        </pc:sldMkLst>
        <pc:spChg chg="mod">
          <ac:chgData name="Vinny Davies" userId="b3c95d76-c150-4dfb-9197-7b6f01d238ad" providerId="ADAL" clId="{B3346072-7A86-468B-AA59-392EF3492C20}" dt="2020-05-27T15:16:07.470" v="8511" actId="20577"/>
          <ac:spMkLst>
            <pc:docMk/>
            <pc:sldMk cId="2352156722" sldId="343"/>
            <ac:spMk id="3" creationId="{C329DB9D-53D3-421E-87AE-2066B483858D}"/>
          </ac:spMkLst>
        </pc:spChg>
        <pc:spChg chg="add del mod">
          <ac:chgData name="Vinny Davies" userId="b3c95d76-c150-4dfb-9197-7b6f01d238ad" providerId="ADAL" clId="{B3346072-7A86-468B-AA59-392EF3492C20}" dt="2020-05-27T15:15:59.957" v="8504" actId="478"/>
          <ac:spMkLst>
            <pc:docMk/>
            <pc:sldMk cId="2352156722" sldId="343"/>
            <ac:spMk id="5" creationId="{D7DD8870-0E1D-40E7-863F-EC59EC1FCB26}"/>
          </ac:spMkLst>
        </pc:spChg>
        <pc:spChg chg="del">
          <ac:chgData name="Vinny Davies" userId="b3c95d76-c150-4dfb-9197-7b6f01d238ad" providerId="ADAL" clId="{B3346072-7A86-468B-AA59-392EF3492C20}" dt="2020-05-27T15:15:56.918" v="8503" actId="478"/>
          <ac:spMkLst>
            <pc:docMk/>
            <pc:sldMk cId="2352156722" sldId="343"/>
            <ac:spMk id="6" creationId="{74B5E27A-BF02-4FCC-9B24-59A310953E00}"/>
          </ac:spMkLst>
        </pc:spChg>
        <pc:picChg chg="del">
          <ac:chgData name="Vinny Davies" userId="b3c95d76-c150-4dfb-9197-7b6f01d238ad" providerId="ADAL" clId="{B3346072-7A86-468B-AA59-392EF3492C20}" dt="2020-05-27T15:15:54.615" v="8502" actId="478"/>
          <ac:picMkLst>
            <pc:docMk/>
            <pc:sldMk cId="2352156722" sldId="343"/>
            <ac:picMk id="2" creationId="{9FC01CB0-E28D-4A91-AE3F-FA399B659E1C}"/>
          </ac:picMkLst>
        </pc:picChg>
        <pc:picChg chg="add mod">
          <ac:chgData name="Vinny Davies" userId="b3c95d76-c150-4dfb-9197-7b6f01d238ad" providerId="ADAL" clId="{B3346072-7A86-468B-AA59-392EF3492C20}" dt="2020-05-27T15:17:28.443" v="8521" actId="1076"/>
          <ac:picMkLst>
            <pc:docMk/>
            <pc:sldMk cId="2352156722" sldId="343"/>
            <ac:picMk id="7" creationId="{DF2C2630-9699-4D8E-B253-BA50B1DB96CD}"/>
          </ac:picMkLst>
        </pc:picChg>
      </pc:sldChg>
      <pc:sldChg chg="addSp modSp add">
        <pc:chgData name="Vinny Davies" userId="b3c95d76-c150-4dfb-9197-7b6f01d238ad" providerId="ADAL" clId="{B3346072-7A86-468B-AA59-392EF3492C20}" dt="2020-05-27T15:17:03.898" v="8517" actId="1076"/>
        <pc:sldMkLst>
          <pc:docMk/>
          <pc:sldMk cId="1509906305" sldId="344"/>
        </pc:sldMkLst>
        <pc:picChg chg="add mod">
          <ac:chgData name="Vinny Davies" userId="b3c95d76-c150-4dfb-9197-7b6f01d238ad" providerId="ADAL" clId="{B3346072-7A86-468B-AA59-392EF3492C20}" dt="2020-05-27T15:17:03.898" v="8517" actId="1076"/>
          <ac:picMkLst>
            <pc:docMk/>
            <pc:sldMk cId="1509906305" sldId="344"/>
            <ac:picMk id="2" creationId="{630BC71B-1481-4C1A-B4B5-124E84A7FE28}"/>
          </ac:picMkLst>
        </pc:picChg>
      </pc:sldChg>
      <pc:sldChg chg="addSp modSp add">
        <pc:chgData name="Vinny Davies" userId="b3c95d76-c150-4dfb-9197-7b6f01d238ad" providerId="ADAL" clId="{B3346072-7A86-468B-AA59-392EF3492C20}" dt="2020-05-27T15:31:53.646" v="8705" actId="20577"/>
        <pc:sldMkLst>
          <pc:docMk/>
          <pc:sldMk cId="388110130" sldId="345"/>
        </pc:sldMkLst>
        <pc:spChg chg="mod">
          <ac:chgData name="Vinny Davies" userId="b3c95d76-c150-4dfb-9197-7b6f01d238ad" providerId="ADAL" clId="{B3346072-7A86-468B-AA59-392EF3492C20}" dt="2020-05-27T15:31:53.646" v="8705" actId="20577"/>
          <ac:spMkLst>
            <pc:docMk/>
            <pc:sldMk cId="388110130" sldId="345"/>
            <ac:spMk id="2" creationId="{1BA24E27-B415-47CD-BFD0-5327564AE67E}"/>
          </ac:spMkLst>
        </pc:spChg>
        <pc:spChg chg="mod">
          <ac:chgData name="Vinny Davies" userId="b3c95d76-c150-4dfb-9197-7b6f01d238ad" providerId="ADAL" clId="{B3346072-7A86-468B-AA59-392EF3492C20}" dt="2020-05-27T15:29:20.484" v="8564" actId="20577"/>
          <ac:spMkLst>
            <pc:docMk/>
            <pc:sldMk cId="388110130" sldId="345"/>
            <ac:spMk id="3" creationId="{D61F10A2-20F9-4F0B-A8EB-EEE011FB2268}"/>
          </ac:spMkLst>
        </pc:spChg>
        <pc:spChg chg="add mod">
          <ac:chgData name="Vinny Davies" userId="b3c95d76-c150-4dfb-9197-7b6f01d238ad" providerId="ADAL" clId="{B3346072-7A86-468B-AA59-392EF3492C20}" dt="2020-05-27T15:30:48.287" v="8630" actId="14100"/>
          <ac:spMkLst>
            <pc:docMk/>
            <pc:sldMk cId="388110130" sldId="345"/>
            <ac:spMk id="5" creationId="{1083FD65-434D-4DF4-8FFB-E2A2F8A1D742}"/>
          </ac:spMkLst>
        </pc:spChg>
        <pc:picChg chg="add mod">
          <ac:chgData name="Vinny Davies" userId="b3c95d76-c150-4dfb-9197-7b6f01d238ad" providerId="ADAL" clId="{B3346072-7A86-468B-AA59-392EF3492C20}" dt="2020-05-27T15:29:51.691" v="8567" actId="1076"/>
          <ac:picMkLst>
            <pc:docMk/>
            <pc:sldMk cId="388110130" sldId="345"/>
            <ac:picMk id="4" creationId="{A310D627-0B9E-4921-9327-BD277EAA72F1}"/>
          </ac:picMkLst>
        </pc:picChg>
      </pc:sldChg>
      <pc:sldChg chg="modSp add ord">
        <pc:chgData name="Vinny Davies" userId="b3c95d76-c150-4dfb-9197-7b6f01d238ad" providerId="ADAL" clId="{B3346072-7A86-468B-AA59-392EF3492C20}" dt="2020-05-27T15:32:58.269" v="8726" actId="20577"/>
        <pc:sldMkLst>
          <pc:docMk/>
          <pc:sldMk cId="727524702" sldId="346"/>
        </pc:sldMkLst>
        <pc:spChg chg="mod">
          <ac:chgData name="Vinny Davies" userId="b3c95d76-c150-4dfb-9197-7b6f01d238ad" providerId="ADAL" clId="{B3346072-7A86-468B-AA59-392EF3492C20}" dt="2020-05-27T15:32:58.269" v="8726" actId="20577"/>
          <ac:spMkLst>
            <pc:docMk/>
            <pc:sldMk cId="727524702" sldId="346"/>
            <ac:spMk id="4" creationId="{C7EF23E5-D92D-4E29-A64F-47345BC3A276}"/>
          </ac:spMkLst>
        </pc:spChg>
      </pc:sldChg>
      <pc:sldChg chg="addSp modSp add">
        <pc:chgData name="Vinny Davies" userId="b3c95d76-c150-4dfb-9197-7b6f01d238ad" providerId="ADAL" clId="{B3346072-7A86-468B-AA59-392EF3492C20}" dt="2020-05-27T15:55:55.750" v="8748" actId="403"/>
        <pc:sldMkLst>
          <pc:docMk/>
          <pc:sldMk cId="82333383" sldId="347"/>
        </pc:sldMkLst>
        <pc:spChg chg="mod">
          <ac:chgData name="Vinny Davies" userId="b3c95d76-c150-4dfb-9197-7b6f01d238ad" providerId="ADAL" clId="{B3346072-7A86-468B-AA59-392EF3492C20}" dt="2020-05-27T15:55:55.750" v="8748" actId="403"/>
          <ac:spMkLst>
            <pc:docMk/>
            <pc:sldMk cId="82333383" sldId="347"/>
            <ac:spMk id="2" creationId="{8F32272B-774D-4B34-AC41-17652E309197}"/>
          </ac:spMkLst>
        </pc:spChg>
        <pc:picChg chg="add mod">
          <ac:chgData name="Vinny Davies" userId="b3c95d76-c150-4dfb-9197-7b6f01d238ad" providerId="ADAL" clId="{B3346072-7A86-468B-AA59-392EF3492C20}" dt="2020-05-27T15:55:45.540" v="8744" actId="1076"/>
          <ac:picMkLst>
            <pc:docMk/>
            <pc:sldMk cId="82333383" sldId="347"/>
            <ac:picMk id="4" creationId="{07FF9CDD-CA35-4E79-9D67-5820974B7FB7}"/>
          </ac:picMkLst>
        </pc:picChg>
      </pc:sldChg>
    </pc:docChg>
  </pc:docChgLst>
  <pc:docChgLst>
    <pc:chgData name="Vinny Davies" userId="b3c95d76-c150-4dfb-9197-7b6f01d238ad" providerId="ADAL" clId="{0E9B41FF-18C9-449F-8026-2DA0723AB949}"/>
    <pc:docChg chg="undo custSel addSld delSld modSld sldOrd modSection">
      <pc:chgData name="Vinny Davies" userId="b3c95d76-c150-4dfb-9197-7b6f01d238ad" providerId="ADAL" clId="{0E9B41FF-18C9-449F-8026-2DA0723AB949}" dt="2019-09-19T13:23:12.493" v="1488" actId="20577"/>
      <pc:docMkLst>
        <pc:docMk/>
      </pc:docMkLst>
      <pc:sldChg chg="modSp">
        <pc:chgData name="Vinny Davies" userId="b3c95d76-c150-4dfb-9197-7b6f01d238ad" providerId="ADAL" clId="{0E9B41FF-18C9-449F-8026-2DA0723AB949}" dt="2019-09-19T10:14:20.805" v="118" actId="313"/>
        <pc:sldMkLst>
          <pc:docMk/>
          <pc:sldMk cId="1328313176" sldId="256"/>
        </pc:sldMkLst>
        <pc:spChg chg="mod">
          <ac:chgData name="Vinny Davies" userId="b3c95d76-c150-4dfb-9197-7b6f01d238ad" providerId="ADAL" clId="{0E9B41FF-18C9-449F-8026-2DA0723AB949}" dt="2019-09-19T10:14:20.805" v="118" actId="313"/>
          <ac:spMkLst>
            <pc:docMk/>
            <pc:sldMk cId="1328313176" sldId="256"/>
            <ac:spMk id="2" creationId="{8A77896F-83EF-4314-91A1-098FC1A8BC54}"/>
          </ac:spMkLst>
        </pc:spChg>
      </pc:sldChg>
      <pc:sldChg chg="del">
        <pc:chgData name="Vinny Davies" userId="b3c95d76-c150-4dfb-9197-7b6f01d238ad" providerId="ADAL" clId="{0E9B41FF-18C9-449F-8026-2DA0723AB949}" dt="2019-09-19T10:13:39.343" v="0" actId="2696"/>
        <pc:sldMkLst>
          <pc:docMk/>
          <pc:sldMk cId="1151753307" sldId="257"/>
        </pc:sldMkLst>
      </pc:sldChg>
      <pc:sldChg chg="del">
        <pc:chgData name="Vinny Davies" userId="b3c95d76-c150-4dfb-9197-7b6f01d238ad" providerId="ADAL" clId="{0E9B41FF-18C9-449F-8026-2DA0723AB949}" dt="2019-09-19T10:13:39.531" v="1" actId="2696"/>
        <pc:sldMkLst>
          <pc:docMk/>
          <pc:sldMk cId="848383972" sldId="258"/>
        </pc:sldMkLst>
      </pc:sldChg>
      <pc:sldChg chg="del">
        <pc:chgData name="Vinny Davies" userId="b3c95d76-c150-4dfb-9197-7b6f01d238ad" providerId="ADAL" clId="{0E9B41FF-18C9-449F-8026-2DA0723AB949}" dt="2019-09-19T10:13:39.708" v="2" actId="2696"/>
        <pc:sldMkLst>
          <pc:docMk/>
          <pc:sldMk cId="3287592393" sldId="261"/>
        </pc:sldMkLst>
      </pc:sldChg>
      <pc:sldChg chg="del">
        <pc:chgData name="Vinny Davies" userId="b3c95d76-c150-4dfb-9197-7b6f01d238ad" providerId="ADAL" clId="{0E9B41FF-18C9-449F-8026-2DA0723AB949}" dt="2019-09-19T10:13:40.254" v="5" actId="2696"/>
        <pc:sldMkLst>
          <pc:docMk/>
          <pc:sldMk cId="68297523" sldId="262"/>
        </pc:sldMkLst>
      </pc:sldChg>
      <pc:sldChg chg="addSp delSp modSp">
        <pc:chgData name="Vinny Davies" userId="b3c95d76-c150-4dfb-9197-7b6f01d238ad" providerId="ADAL" clId="{0E9B41FF-18C9-449F-8026-2DA0723AB949}" dt="2019-09-19T11:37:34.845" v="199" actId="20577"/>
        <pc:sldMkLst>
          <pc:docMk/>
          <pc:sldMk cId="3871261569" sldId="265"/>
        </pc:sldMkLst>
        <pc:spChg chg="del mod">
          <ac:chgData name="Vinny Davies" userId="b3c95d76-c150-4dfb-9197-7b6f01d238ad" providerId="ADAL" clId="{0E9B41FF-18C9-449F-8026-2DA0723AB949}" dt="2019-09-19T10:15:33.486" v="119" actId="478"/>
          <ac:spMkLst>
            <pc:docMk/>
            <pc:sldMk cId="3871261569" sldId="265"/>
            <ac:spMk id="2" creationId="{D4C2E8A6-AD76-FA4A-BDB4-475ECBC89104}"/>
          </ac:spMkLst>
        </pc:spChg>
        <pc:spChg chg="mod">
          <ac:chgData name="Vinny Davies" userId="b3c95d76-c150-4dfb-9197-7b6f01d238ad" providerId="ADAL" clId="{0E9B41FF-18C9-449F-8026-2DA0723AB949}" dt="2019-09-19T11:37:34.845" v="199" actId="20577"/>
          <ac:spMkLst>
            <pc:docMk/>
            <pc:sldMk cId="3871261569" sldId="265"/>
            <ac:spMk id="3" creationId="{0544E955-07CC-F446-805B-B19610A7263B}"/>
          </ac:spMkLst>
        </pc:spChg>
        <pc:spChg chg="add mod">
          <ac:chgData name="Vinny Davies" userId="b3c95d76-c150-4dfb-9197-7b6f01d238ad" providerId="ADAL" clId="{0E9B41FF-18C9-449F-8026-2DA0723AB949}" dt="2019-09-19T10:16:57.471" v="150" actId="1076"/>
          <ac:spMkLst>
            <pc:docMk/>
            <pc:sldMk cId="3871261569" sldId="265"/>
            <ac:spMk id="5" creationId="{DA7DF44C-4096-4542-B673-5AF09F462504}"/>
          </ac:spMkLst>
        </pc:spChg>
        <pc:picChg chg="add mod">
          <ac:chgData name="Vinny Davies" userId="b3c95d76-c150-4dfb-9197-7b6f01d238ad" providerId="ADAL" clId="{0E9B41FF-18C9-449F-8026-2DA0723AB949}" dt="2019-09-19T10:17:02.598" v="152" actId="1076"/>
          <ac:picMkLst>
            <pc:docMk/>
            <pc:sldMk cId="3871261569" sldId="265"/>
            <ac:picMk id="4" creationId="{BF09B38B-CE00-4265-B573-C14882987842}"/>
          </ac:picMkLst>
        </pc:picChg>
      </pc:sldChg>
      <pc:sldChg chg="del">
        <pc:chgData name="Vinny Davies" userId="b3c95d76-c150-4dfb-9197-7b6f01d238ad" providerId="ADAL" clId="{0E9B41FF-18C9-449F-8026-2DA0723AB949}" dt="2019-09-19T10:13:40.061" v="4" actId="2696"/>
        <pc:sldMkLst>
          <pc:docMk/>
          <pc:sldMk cId="1010721120" sldId="267"/>
        </pc:sldMkLst>
      </pc:sldChg>
      <pc:sldChg chg="del">
        <pc:chgData name="Vinny Davies" userId="b3c95d76-c150-4dfb-9197-7b6f01d238ad" providerId="ADAL" clId="{0E9B41FF-18C9-449F-8026-2DA0723AB949}" dt="2019-09-19T10:13:40.414" v="6" actId="2696"/>
        <pc:sldMkLst>
          <pc:docMk/>
          <pc:sldMk cId="1461471455" sldId="268"/>
        </pc:sldMkLst>
      </pc:sldChg>
      <pc:sldChg chg="del">
        <pc:chgData name="Vinny Davies" userId="b3c95d76-c150-4dfb-9197-7b6f01d238ad" providerId="ADAL" clId="{0E9B41FF-18C9-449F-8026-2DA0723AB949}" dt="2019-09-19T10:13:40.597" v="7" actId="2696"/>
        <pc:sldMkLst>
          <pc:docMk/>
          <pc:sldMk cId="1133051495" sldId="269"/>
        </pc:sldMkLst>
      </pc:sldChg>
      <pc:sldChg chg="del">
        <pc:chgData name="Vinny Davies" userId="b3c95d76-c150-4dfb-9197-7b6f01d238ad" providerId="ADAL" clId="{0E9B41FF-18C9-449F-8026-2DA0723AB949}" dt="2019-09-19T10:13:40.765" v="8" actId="2696"/>
        <pc:sldMkLst>
          <pc:docMk/>
          <pc:sldMk cId="3980931423" sldId="270"/>
        </pc:sldMkLst>
      </pc:sldChg>
      <pc:sldChg chg="del">
        <pc:chgData name="Vinny Davies" userId="b3c95d76-c150-4dfb-9197-7b6f01d238ad" providerId="ADAL" clId="{0E9B41FF-18C9-449F-8026-2DA0723AB949}" dt="2019-09-19T10:13:40.944" v="9" actId="2696"/>
        <pc:sldMkLst>
          <pc:docMk/>
          <pc:sldMk cId="867861148" sldId="271"/>
        </pc:sldMkLst>
      </pc:sldChg>
      <pc:sldChg chg="del">
        <pc:chgData name="Vinny Davies" userId="b3c95d76-c150-4dfb-9197-7b6f01d238ad" providerId="ADAL" clId="{0E9B41FF-18C9-449F-8026-2DA0723AB949}" dt="2019-09-19T10:13:41.133" v="10" actId="2696"/>
        <pc:sldMkLst>
          <pc:docMk/>
          <pc:sldMk cId="1091106873" sldId="272"/>
        </pc:sldMkLst>
      </pc:sldChg>
      <pc:sldChg chg="del">
        <pc:chgData name="Vinny Davies" userId="b3c95d76-c150-4dfb-9197-7b6f01d238ad" providerId="ADAL" clId="{0E9B41FF-18C9-449F-8026-2DA0723AB949}" dt="2019-09-19T10:13:41.310" v="11" actId="2696"/>
        <pc:sldMkLst>
          <pc:docMk/>
          <pc:sldMk cId="2057108874" sldId="273"/>
        </pc:sldMkLst>
      </pc:sldChg>
      <pc:sldChg chg="del">
        <pc:chgData name="Vinny Davies" userId="b3c95d76-c150-4dfb-9197-7b6f01d238ad" providerId="ADAL" clId="{0E9B41FF-18C9-449F-8026-2DA0723AB949}" dt="2019-09-19T10:13:41.488" v="12" actId="2696"/>
        <pc:sldMkLst>
          <pc:docMk/>
          <pc:sldMk cId="3893423297" sldId="274"/>
        </pc:sldMkLst>
      </pc:sldChg>
      <pc:sldChg chg="del">
        <pc:chgData name="Vinny Davies" userId="b3c95d76-c150-4dfb-9197-7b6f01d238ad" providerId="ADAL" clId="{0E9B41FF-18C9-449F-8026-2DA0723AB949}" dt="2019-09-19T10:13:41.661" v="13" actId="2696"/>
        <pc:sldMkLst>
          <pc:docMk/>
          <pc:sldMk cId="3492809881" sldId="275"/>
        </pc:sldMkLst>
      </pc:sldChg>
      <pc:sldChg chg="del">
        <pc:chgData name="Vinny Davies" userId="b3c95d76-c150-4dfb-9197-7b6f01d238ad" providerId="ADAL" clId="{0E9B41FF-18C9-449F-8026-2DA0723AB949}" dt="2019-09-19T10:13:41.872" v="14" actId="2696"/>
        <pc:sldMkLst>
          <pc:docMk/>
          <pc:sldMk cId="53414867" sldId="276"/>
        </pc:sldMkLst>
      </pc:sldChg>
      <pc:sldChg chg="del">
        <pc:chgData name="Vinny Davies" userId="b3c95d76-c150-4dfb-9197-7b6f01d238ad" providerId="ADAL" clId="{0E9B41FF-18C9-449F-8026-2DA0723AB949}" dt="2019-09-19T10:13:42.055" v="15" actId="2696"/>
        <pc:sldMkLst>
          <pc:docMk/>
          <pc:sldMk cId="1545446828" sldId="277"/>
        </pc:sldMkLst>
      </pc:sldChg>
      <pc:sldChg chg="del">
        <pc:chgData name="Vinny Davies" userId="b3c95d76-c150-4dfb-9197-7b6f01d238ad" providerId="ADAL" clId="{0E9B41FF-18C9-449F-8026-2DA0723AB949}" dt="2019-09-19T10:13:42.246" v="16" actId="2696"/>
        <pc:sldMkLst>
          <pc:docMk/>
          <pc:sldMk cId="785762802" sldId="278"/>
        </pc:sldMkLst>
      </pc:sldChg>
      <pc:sldChg chg="del">
        <pc:chgData name="Vinny Davies" userId="b3c95d76-c150-4dfb-9197-7b6f01d238ad" providerId="ADAL" clId="{0E9B41FF-18C9-449F-8026-2DA0723AB949}" dt="2019-09-19T10:13:42.444" v="17" actId="2696"/>
        <pc:sldMkLst>
          <pc:docMk/>
          <pc:sldMk cId="2051332691" sldId="279"/>
        </pc:sldMkLst>
      </pc:sldChg>
      <pc:sldChg chg="del">
        <pc:chgData name="Vinny Davies" userId="b3c95d76-c150-4dfb-9197-7b6f01d238ad" providerId="ADAL" clId="{0E9B41FF-18C9-449F-8026-2DA0723AB949}" dt="2019-09-19T10:13:42.626" v="18" actId="2696"/>
        <pc:sldMkLst>
          <pc:docMk/>
          <pc:sldMk cId="4115565830" sldId="280"/>
        </pc:sldMkLst>
      </pc:sldChg>
      <pc:sldChg chg="del">
        <pc:chgData name="Vinny Davies" userId="b3c95d76-c150-4dfb-9197-7b6f01d238ad" providerId="ADAL" clId="{0E9B41FF-18C9-449F-8026-2DA0723AB949}" dt="2019-09-19T10:13:42.813" v="19" actId="2696"/>
        <pc:sldMkLst>
          <pc:docMk/>
          <pc:sldMk cId="3904573862" sldId="281"/>
        </pc:sldMkLst>
      </pc:sldChg>
      <pc:sldChg chg="del">
        <pc:chgData name="Vinny Davies" userId="b3c95d76-c150-4dfb-9197-7b6f01d238ad" providerId="ADAL" clId="{0E9B41FF-18C9-449F-8026-2DA0723AB949}" dt="2019-09-19T10:13:43.018" v="20" actId="2696"/>
        <pc:sldMkLst>
          <pc:docMk/>
          <pc:sldMk cId="2613634766" sldId="282"/>
        </pc:sldMkLst>
      </pc:sldChg>
      <pc:sldChg chg="del">
        <pc:chgData name="Vinny Davies" userId="b3c95d76-c150-4dfb-9197-7b6f01d238ad" providerId="ADAL" clId="{0E9B41FF-18C9-449F-8026-2DA0723AB949}" dt="2019-09-19T10:13:43.197" v="21" actId="2696"/>
        <pc:sldMkLst>
          <pc:docMk/>
          <pc:sldMk cId="264907957" sldId="283"/>
        </pc:sldMkLst>
      </pc:sldChg>
      <pc:sldChg chg="del">
        <pc:chgData name="Vinny Davies" userId="b3c95d76-c150-4dfb-9197-7b6f01d238ad" providerId="ADAL" clId="{0E9B41FF-18C9-449F-8026-2DA0723AB949}" dt="2019-09-19T10:13:43.389" v="22" actId="2696"/>
        <pc:sldMkLst>
          <pc:docMk/>
          <pc:sldMk cId="1101020956" sldId="284"/>
        </pc:sldMkLst>
      </pc:sldChg>
      <pc:sldChg chg="del">
        <pc:chgData name="Vinny Davies" userId="b3c95d76-c150-4dfb-9197-7b6f01d238ad" providerId="ADAL" clId="{0E9B41FF-18C9-449F-8026-2DA0723AB949}" dt="2019-09-19T10:13:43.580" v="23" actId="2696"/>
        <pc:sldMkLst>
          <pc:docMk/>
          <pc:sldMk cId="2698024122" sldId="286"/>
        </pc:sldMkLst>
      </pc:sldChg>
      <pc:sldChg chg="del">
        <pc:chgData name="Vinny Davies" userId="b3c95d76-c150-4dfb-9197-7b6f01d238ad" providerId="ADAL" clId="{0E9B41FF-18C9-449F-8026-2DA0723AB949}" dt="2019-09-19T10:13:43.776" v="24" actId="2696"/>
        <pc:sldMkLst>
          <pc:docMk/>
          <pc:sldMk cId="113149455" sldId="287"/>
        </pc:sldMkLst>
      </pc:sldChg>
      <pc:sldChg chg="del">
        <pc:chgData name="Vinny Davies" userId="b3c95d76-c150-4dfb-9197-7b6f01d238ad" providerId="ADAL" clId="{0E9B41FF-18C9-449F-8026-2DA0723AB949}" dt="2019-09-19T10:13:44.510" v="25" actId="2696"/>
        <pc:sldMkLst>
          <pc:docMk/>
          <pc:sldMk cId="3002795255" sldId="288"/>
        </pc:sldMkLst>
      </pc:sldChg>
      <pc:sldChg chg="del">
        <pc:chgData name="Vinny Davies" userId="b3c95d76-c150-4dfb-9197-7b6f01d238ad" providerId="ADAL" clId="{0E9B41FF-18C9-449F-8026-2DA0723AB949}" dt="2019-09-19T10:13:44.972" v="26" actId="2696"/>
        <pc:sldMkLst>
          <pc:docMk/>
          <pc:sldMk cId="3632092287" sldId="289"/>
        </pc:sldMkLst>
      </pc:sldChg>
      <pc:sldChg chg="del">
        <pc:chgData name="Vinny Davies" userId="b3c95d76-c150-4dfb-9197-7b6f01d238ad" providerId="ADAL" clId="{0E9B41FF-18C9-449F-8026-2DA0723AB949}" dt="2019-09-19T10:13:45.366" v="27" actId="2696"/>
        <pc:sldMkLst>
          <pc:docMk/>
          <pc:sldMk cId="947773065" sldId="290"/>
        </pc:sldMkLst>
      </pc:sldChg>
      <pc:sldChg chg="del">
        <pc:chgData name="Vinny Davies" userId="b3c95d76-c150-4dfb-9197-7b6f01d238ad" providerId="ADAL" clId="{0E9B41FF-18C9-449F-8026-2DA0723AB949}" dt="2019-09-19T10:13:46.074" v="28" actId="2696"/>
        <pc:sldMkLst>
          <pc:docMk/>
          <pc:sldMk cId="632360004" sldId="291"/>
        </pc:sldMkLst>
      </pc:sldChg>
      <pc:sldChg chg="del">
        <pc:chgData name="Vinny Davies" userId="b3c95d76-c150-4dfb-9197-7b6f01d238ad" providerId="ADAL" clId="{0E9B41FF-18C9-449F-8026-2DA0723AB949}" dt="2019-09-19T10:13:39.885" v="3" actId="2696"/>
        <pc:sldMkLst>
          <pc:docMk/>
          <pc:sldMk cId="1910072467" sldId="292"/>
        </pc:sldMkLst>
      </pc:sldChg>
      <pc:sldChg chg="delSp modSp add ord">
        <pc:chgData name="Vinny Davies" userId="b3c95d76-c150-4dfb-9197-7b6f01d238ad" providerId="ADAL" clId="{0E9B41FF-18C9-449F-8026-2DA0723AB949}" dt="2019-09-19T10:16:09.438" v="140" actId="20577"/>
        <pc:sldMkLst>
          <pc:docMk/>
          <pc:sldMk cId="1152787657" sldId="296"/>
        </pc:sldMkLst>
        <pc:spChg chg="mod">
          <ac:chgData name="Vinny Davies" userId="b3c95d76-c150-4dfb-9197-7b6f01d238ad" providerId="ADAL" clId="{0E9B41FF-18C9-449F-8026-2DA0723AB949}" dt="2019-09-19T10:16:09.438" v="140" actId="20577"/>
          <ac:spMkLst>
            <pc:docMk/>
            <pc:sldMk cId="1152787657" sldId="296"/>
            <ac:spMk id="4" creationId="{C7EF23E5-D92D-4E29-A64F-47345BC3A276}"/>
          </ac:spMkLst>
        </pc:spChg>
        <pc:picChg chg="del">
          <ac:chgData name="Vinny Davies" userId="b3c95d76-c150-4dfb-9197-7b6f01d238ad" providerId="ADAL" clId="{0E9B41FF-18C9-449F-8026-2DA0723AB949}" dt="2019-09-19T10:16:02.845" v="124" actId="478"/>
          <ac:picMkLst>
            <pc:docMk/>
            <pc:sldMk cId="1152787657" sldId="296"/>
            <ac:picMk id="2" creationId="{70E7819F-F51C-4C41-8717-A917E63F09DB}"/>
          </ac:picMkLst>
        </pc:picChg>
      </pc:sldChg>
      <pc:sldChg chg="addSp delSp modSp add ord">
        <pc:chgData name="Vinny Davies" userId="b3c95d76-c150-4dfb-9197-7b6f01d238ad" providerId="ADAL" clId="{0E9B41FF-18C9-449F-8026-2DA0723AB949}" dt="2019-09-19T11:48:30.303" v="315" actId="14100"/>
        <pc:sldMkLst>
          <pc:docMk/>
          <pc:sldMk cId="2973856012" sldId="297"/>
        </pc:sldMkLst>
        <pc:spChg chg="del">
          <ac:chgData name="Vinny Davies" userId="b3c95d76-c150-4dfb-9197-7b6f01d238ad" providerId="ADAL" clId="{0E9B41FF-18C9-449F-8026-2DA0723AB949}" dt="2019-09-19T11:43:32.465" v="301" actId="478"/>
          <ac:spMkLst>
            <pc:docMk/>
            <pc:sldMk cId="2973856012" sldId="297"/>
            <ac:spMk id="2" creationId="{3F58DAC9-BB38-4FFA-939A-2E25A896E1FF}"/>
          </ac:spMkLst>
        </pc:spChg>
        <pc:spChg chg="mod">
          <ac:chgData name="Vinny Davies" userId="b3c95d76-c150-4dfb-9197-7b6f01d238ad" providerId="ADAL" clId="{0E9B41FF-18C9-449F-8026-2DA0723AB949}" dt="2019-09-19T11:43:27.881" v="300" actId="20577"/>
          <ac:spMkLst>
            <pc:docMk/>
            <pc:sldMk cId="2973856012" sldId="297"/>
            <ac:spMk id="3" creationId="{AF7F4121-9880-4E78-B9BA-FB483E454900}"/>
          </ac:spMkLst>
        </pc:spChg>
        <pc:picChg chg="add mod">
          <ac:chgData name="Vinny Davies" userId="b3c95d76-c150-4dfb-9197-7b6f01d238ad" providerId="ADAL" clId="{0E9B41FF-18C9-449F-8026-2DA0723AB949}" dt="2019-09-19T11:44:10.476" v="304" actId="1076"/>
          <ac:picMkLst>
            <pc:docMk/>
            <pc:sldMk cId="2973856012" sldId="297"/>
            <ac:picMk id="4" creationId="{05CFA9EA-FFBA-4015-B74D-4674969212C8}"/>
          </ac:picMkLst>
        </pc:picChg>
        <pc:picChg chg="add mod">
          <ac:chgData name="Vinny Davies" userId="b3c95d76-c150-4dfb-9197-7b6f01d238ad" providerId="ADAL" clId="{0E9B41FF-18C9-449F-8026-2DA0723AB949}" dt="2019-09-19T11:48:30.303" v="315" actId="14100"/>
          <ac:picMkLst>
            <pc:docMk/>
            <pc:sldMk cId="2973856012" sldId="297"/>
            <ac:picMk id="5" creationId="{46D24445-91EE-4A12-BA74-7670128C5795}"/>
          </ac:picMkLst>
        </pc:picChg>
        <pc:picChg chg="add mod">
          <ac:chgData name="Vinny Davies" userId="b3c95d76-c150-4dfb-9197-7b6f01d238ad" providerId="ADAL" clId="{0E9B41FF-18C9-449F-8026-2DA0723AB949}" dt="2019-09-19T11:45:21.678" v="312" actId="1076"/>
          <ac:picMkLst>
            <pc:docMk/>
            <pc:sldMk cId="2973856012" sldId="297"/>
            <ac:picMk id="6" creationId="{370C28EC-638E-4820-993A-216150BA9482}"/>
          </ac:picMkLst>
        </pc:picChg>
      </pc:sldChg>
      <pc:sldChg chg="modSp add">
        <pc:chgData name="Vinny Davies" userId="b3c95d76-c150-4dfb-9197-7b6f01d238ad" providerId="ADAL" clId="{0E9B41FF-18C9-449F-8026-2DA0723AB949}" dt="2019-09-19T12:05:49.522" v="676" actId="20577"/>
        <pc:sldMkLst>
          <pc:docMk/>
          <pc:sldMk cId="242727301" sldId="298"/>
        </pc:sldMkLst>
        <pc:spChg chg="mod">
          <ac:chgData name="Vinny Davies" userId="b3c95d76-c150-4dfb-9197-7b6f01d238ad" providerId="ADAL" clId="{0E9B41FF-18C9-449F-8026-2DA0723AB949}" dt="2019-09-19T12:05:49.522" v="676" actId="20577"/>
          <ac:spMkLst>
            <pc:docMk/>
            <pc:sldMk cId="242727301" sldId="298"/>
            <ac:spMk id="2" creationId="{7A3D7542-90AB-46BA-A474-FBAE7C0698C3}"/>
          </ac:spMkLst>
        </pc:spChg>
        <pc:spChg chg="mod">
          <ac:chgData name="Vinny Davies" userId="b3c95d76-c150-4dfb-9197-7b6f01d238ad" providerId="ADAL" clId="{0E9B41FF-18C9-449F-8026-2DA0723AB949}" dt="2019-09-19T11:38:02.851" v="227" actId="20577"/>
          <ac:spMkLst>
            <pc:docMk/>
            <pc:sldMk cId="242727301" sldId="298"/>
            <ac:spMk id="3" creationId="{A0140845-07F3-4054-99FB-7150E15323F2}"/>
          </ac:spMkLst>
        </pc:spChg>
      </pc:sldChg>
      <pc:sldChg chg="modSp add ord">
        <pc:chgData name="Vinny Davies" userId="b3c95d76-c150-4dfb-9197-7b6f01d238ad" providerId="ADAL" clId="{0E9B41FF-18C9-449F-8026-2DA0723AB949}" dt="2019-09-19T11:39:51.273" v="272" actId="20577"/>
        <pc:sldMkLst>
          <pc:docMk/>
          <pc:sldMk cId="3853976061" sldId="299"/>
        </pc:sldMkLst>
        <pc:spChg chg="mod">
          <ac:chgData name="Vinny Davies" userId="b3c95d76-c150-4dfb-9197-7b6f01d238ad" providerId="ADAL" clId="{0E9B41FF-18C9-449F-8026-2DA0723AB949}" dt="2019-09-19T11:39:51.273" v="272" actId="20577"/>
          <ac:spMkLst>
            <pc:docMk/>
            <pc:sldMk cId="3853976061" sldId="299"/>
            <ac:spMk id="4" creationId="{C7EF23E5-D92D-4E29-A64F-47345BC3A276}"/>
          </ac:spMkLst>
        </pc:spChg>
      </pc:sldChg>
      <pc:sldChg chg="modSp add ord">
        <pc:chgData name="Vinny Davies" userId="b3c95d76-c150-4dfb-9197-7b6f01d238ad" providerId="ADAL" clId="{0E9B41FF-18C9-449F-8026-2DA0723AB949}" dt="2019-09-19T11:40:01.706" v="289" actId="20577"/>
        <pc:sldMkLst>
          <pc:docMk/>
          <pc:sldMk cId="3663713800" sldId="300"/>
        </pc:sldMkLst>
        <pc:spChg chg="mod">
          <ac:chgData name="Vinny Davies" userId="b3c95d76-c150-4dfb-9197-7b6f01d238ad" providerId="ADAL" clId="{0E9B41FF-18C9-449F-8026-2DA0723AB949}" dt="2019-09-19T11:40:01.706" v="289" actId="20577"/>
          <ac:spMkLst>
            <pc:docMk/>
            <pc:sldMk cId="3663713800" sldId="300"/>
            <ac:spMk id="4" creationId="{C7EF23E5-D92D-4E29-A64F-47345BC3A276}"/>
          </ac:spMkLst>
        </pc:spChg>
      </pc:sldChg>
      <pc:sldChg chg="modSp add ord">
        <pc:chgData name="Vinny Davies" userId="b3c95d76-c150-4dfb-9197-7b6f01d238ad" providerId="ADAL" clId="{0E9B41FF-18C9-449F-8026-2DA0723AB949}" dt="2019-09-19T11:39:55.978" v="276" actId="20577"/>
        <pc:sldMkLst>
          <pc:docMk/>
          <pc:sldMk cId="4062962827" sldId="301"/>
        </pc:sldMkLst>
        <pc:spChg chg="mod">
          <ac:chgData name="Vinny Davies" userId="b3c95d76-c150-4dfb-9197-7b6f01d238ad" providerId="ADAL" clId="{0E9B41FF-18C9-449F-8026-2DA0723AB949}" dt="2019-09-19T11:39:55.978" v="276" actId="20577"/>
          <ac:spMkLst>
            <pc:docMk/>
            <pc:sldMk cId="4062962827" sldId="301"/>
            <ac:spMk id="4" creationId="{C7EF23E5-D92D-4E29-A64F-47345BC3A276}"/>
          </ac:spMkLst>
        </pc:spChg>
      </pc:sldChg>
      <pc:sldChg chg="addSp delSp modSp add">
        <pc:chgData name="Vinny Davies" userId="b3c95d76-c150-4dfb-9197-7b6f01d238ad" providerId="ADAL" clId="{0E9B41FF-18C9-449F-8026-2DA0723AB949}" dt="2019-09-19T12:43:36.230" v="884" actId="1076"/>
        <pc:sldMkLst>
          <pc:docMk/>
          <pc:sldMk cId="592303961" sldId="302"/>
        </pc:sldMkLst>
        <pc:spChg chg="mod">
          <ac:chgData name="Vinny Davies" userId="b3c95d76-c150-4dfb-9197-7b6f01d238ad" providerId="ADAL" clId="{0E9B41FF-18C9-449F-8026-2DA0723AB949}" dt="2019-09-19T12:43:23.494" v="882"/>
          <ac:spMkLst>
            <pc:docMk/>
            <pc:sldMk cId="592303961" sldId="302"/>
            <ac:spMk id="2" creationId="{3F58DAC9-BB38-4FFA-939A-2E25A896E1FF}"/>
          </ac:spMkLst>
        </pc:spChg>
        <pc:picChg chg="add del mod">
          <ac:chgData name="Vinny Davies" userId="b3c95d76-c150-4dfb-9197-7b6f01d238ad" providerId="ADAL" clId="{0E9B41FF-18C9-449F-8026-2DA0723AB949}" dt="2019-09-19T11:52:50.274" v="396" actId="478"/>
          <ac:picMkLst>
            <pc:docMk/>
            <pc:sldMk cId="592303961" sldId="302"/>
            <ac:picMk id="4" creationId="{80696311-B8AD-47BF-994E-62EF94651D2F}"/>
          </ac:picMkLst>
        </pc:picChg>
        <pc:picChg chg="add mod">
          <ac:chgData name="Vinny Davies" userId="b3c95d76-c150-4dfb-9197-7b6f01d238ad" providerId="ADAL" clId="{0E9B41FF-18C9-449F-8026-2DA0723AB949}" dt="2019-09-19T12:43:36.230" v="884" actId="1076"/>
          <ac:picMkLst>
            <pc:docMk/>
            <pc:sldMk cId="592303961" sldId="302"/>
            <ac:picMk id="1026" creationId="{34711990-9E36-49B0-A819-CD0464E29065}"/>
          </ac:picMkLst>
        </pc:picChg>
      </pc:sldChg>
      <pc:sldChg chg="modSp add">
        <pc:chgData name="Vinny Davies" userId="b3c95d76-c150-4dfb-9197-7b6f01d238ad" providerId="ADAL" clId="{0E9B41FF-18C9-449F-8026-2DA0723AB949}" dt="2019-09-19T12:07:48.569" v="695" actId="20577"/>
        <pc:sldMkLst>
          <pc:docMk/>
          <pc:sldMk cId="3461170310" sldId="303"/>
        </pc:sldMkLst>
        <pc:spChg chg="mod">
          <ac:chgData name="Vinny Davies" userId="b3c95d76-c150-4dfb-9197-7b6f01d238ad" providerId="ADAL" clId="{0E9B41FF-18C9-449F-8026-2DA0723AB949}" dt="2019-09-19T12:07:48.569" v="695" actId="20577"/>
          <ac:spMkLst>
            <pc:docMk/>
            <pc:sldMk cId="3461170310" sldId="303"/>
            <ac:spMk id="4" creationId="{C7EF23E5-D92D-4E29-A64F-47345BC3A276}"/>
          </ac:spMkLst>
        </pc:spChg>
      </pc:sldChg>
      <pc:sldChg chg="modSp add">
        <pc:chgData name="Vinny Davies" userId="b3c95d76-c150-4dfb-9197-7b6f01d238ad" providerId="ADAL" clId="{0E9B41FF-18C9-449F-8026-2DA0723AB949}" dt="2019-09-19T12:39:49.271" v="801" actId="20577"/>
        <pc:sldMkLst>
          <pc:docMk/>
          <pc:sldMk cId="1006767035" sldId="304"/>
        </pc:sldMkLst>
        <pc:spChg chg="mod">
          <ac:chgData name="Vinny Davies" userId="b3c95d76-c150-4dfb-9197-7b6f01d238ad" providerId="ADAL" clId="{0E9B41FF-18C9-449F-8026-2DA0723AB949}" dt="2019-09-19T12:39:49.271" v="801" actId="20577"/>
          <ac:spMkLst>
            <pc:docMk/>
            <pc:sldMk cId="1006767035" sldId="304"/>
            <ac:spMk id="4" creationId="{C7EF23E5-D92D-4E29-A64F-47345BC3A276}"/>
          </ac:spMkLst>
        </pc:spChg>
      </pc:sldChg>
      <pc:sldChg chg="modSp add ord">
        <pc:chgData name="Vinny Davies" userId="b3c95d76-c150-4dfb-9197-7b6f01d238ad" providerId="ADAL" clId="{0E9B41FF-18C9-449F-8026-2DA0723AB949}" dt="2019-09-19T12:09:26.384" v="732" actId="20577"/>
        <pc:sldMkLst>
          <pc:docMk/>
          <pc:sldMk cId="1513031935" sldId="305"/>
        </pc:sldMkLst>
        <pc:spChg chg="mod">
          <ac:chgData name="Vinny Davies" userId="b3c95d76-c150-4dfb-9197-7b6f01d238ad" providerId="ADAL" clId="{0E9B41FF-18C9-449F-8026-2DA0723AB949}" dt="2019-09-19T12:09:26.384" v="732" actId="20577"/>
          <ac:spMkLst>
            <pc:docMk/>
            <pc:sldMk cId="1513031935" sldId="305"/>
            <ac:spMk id="3" creationId="{3086607F-7EEB-4A33-A8DC-A2D8C73EABC1}"/>
          </ac:spMkLst>
        </pc:spChg>
      </pc:sldChg>
      <pc:sldChg chg="add del">
        <pc:chgData name="Vinny Davies" userId="b3c95d76-c150-4dfb-9197-7b6f01d238ad" providerId="ADAL" clId="{0E9B41FF-18C9-449F-8026-2DA0723AB949}" dt="2019-09-19T12:35:43.178" v="735" actId="2696"/>
        <pc:sldMkLst>
          <pc:docMk/>
          <pc:sldMk cId="13614507" sldId="306"/>
        </pc:sldMkLst>
      </pc:sldChg>
      <pc:sldChg chg="addSp modSp add">
        <pc:chgData name="Vinny Davies" userId="b3c95d76-c150-4dfb-9197-7b6f01d238ad" providerId="ADAL" clId="{0E9B41FF-18C9-449F-8026-2DA0723AB949}" dt="2019-09-19T12:56:52.934" v="1081" actId="1076"/>
        <pc:sldMkLst>
          <pc:docMk/>
          <pc:sldMk cId="3862687611" sldId="307"/>
        </pc:sldMkLst>
        <pc:spChg chg="mod">
          <ac:chgData name="Vinny Davies" userId="b3c95d76-c150-4dfb-9197-7b6f01d238ad" providerId="ADAL" clId="{0E9B41FF-18C9-449F-8026-2DA0723AB949}" dt="2019-09-19T12:56:45.503" v="1079" actId="20577"/>
          <ac:spMkLst>
            <pc:docMk/>
            <pc:sldMk cId="3862687611" sldId="307"/>
            <ac:spMk id="2" creationId="{977076F4-28F5-4AA8-A507-A7E8AEF250F5}"/>
          </ac:spMkLst>
        </pc:spChg>
        <pc:spChg chg="mod">
          <ac:chgData name="Vinny Davies" userId="b3c95d76-c150-4dfb-9197-7b6f01d238ad" providerId="ADAL" clId="{0E9B41FF-18C9-449F-8026-2DA0723AB949}" dt="2019-09-19T12:35:50.694" v="751" actId="20577"/>
          <ac:spMkLst>
            <pc:docMk/>
            <pc:sldMk cId="3862687611" sldId="307"/>
            <ac:spMk id="3" creationId="{1B34C081-560D-4A97-A819-CE38E8882AFF}"/>
          </ac:spMkLst>
        </pc:spChg>
        <pc:picChg chg="add mod modCrop">
          <ac:chgData name="Vinny Davies" userId="b3c95d76-c150-4dfb-9197-7b6f01d238ad" providerId="ADAL" clId="{0E9B41FF-18C9-449F-8026-2DA0723AB949}" dt="2019-09-19T12:56:35.029" v="1065" actId="1076"/>
          <ac:picMkLst>
            <pc:docMk/>
            <pc:sldMk cId="3862687611" sldId="307"/>
            <ac:picMk id="4" creationId="{77DF1493-2E38-4B88-B33F-D218AF3DF5C0}"/>
          </ac:picMkLst>
        </pc:picChg>
        <pc:picChg chg="add mod">
          <ac:chgData name="Vinny Davies" userId="b3c95d76-c150-4dfb-9197-7b6f01d238ad" providerId="ADAL" clId="{0E9B41FF-18C9-449F-8026-2DA0723AB949}" dt="2019-09-19T12:56:40.547" v="1069" actId="1076"/>
          <ac:picMkLst>
            <pc:docMk/>
            <pc:sldMk cId="3862687611" sldId="307"/>
            <ac:picMk id="5" creationId="{BE7A07E7-5D9C-4977-AE3B-960E6F9E31ED}"/>
          </ac:picMkLst>
        </pc:picChg>
        <pc:picChg chg="add mod">
          <ac:chgData name="Vinny Davies" userId="b3c95d76-c150-4dfb-9197-7b6f01d238ad" providerId="ADAL" clId="{0E9B41FF-18C9-449F-8026-2DA0723AB949}" dt="2019-09-19T12:56:52.934" v="1081" actId="1076"/>
          <ac:picMkLst>
            <pc:docMk/>
            <pc:sldMk cId="3862687611" sldId="307"/>
            <ac:picMk id="6" creationId="{FE6184FB-8F20-4016-B982-6B476A1D1889}"/>
          </ac:picMkLst>
        </pc:picChg>
      </pc:sldChg>
      <pc:sldChg chg="addSp modSp add">
        <pc:chgData name="Vinny Davies" userId="b3c95d76-c150-4dfb-9197-7b6f01d238ad" providerId="ADAL" clId="{0E9B41FF-18C9-449F-8026-2DA0723AB949}" dt="2019-09-19T12:48:42.032" v="957" actId="20577"/>
        <pc:sldMkLst>
          <pc:docMk/>
          <pc:sldMk cId="3486557982" sldId="308"/>
        </pc:sldMkLst>
        <pc:spChg chg="mod">
          <ac:chgData name="Vinny Davies" userId="b3c95d76-c150-4dfb-9197-7b6f01d238ad" providerId="ADAL" clId="{0E9B41FF-18C9-449F-8026-2DA0723AB949}" dt="2019-09-19T12:41:36.500" v="838" actId="1076"/>
          <ac:spMkLst>
            <pc:docMk/>
            <pc:sldMk cId="3486557982" sldId="308"/>
            <ac:spMk id="2" creationId="{C1F8EB1C-6C39-4492-BC86-1912240EEC0C}"/>
          </ac:spMkLst>
        </pc:spChg>
        <pc:spChg chg="mod">
          <ac:chgData name="Vinny Davies" userId="b3c95d76-c150-4dfb-9197-7b6f01d238ad" providerId="ADAL" clId="{0E9B41FF-18C9-449F-8026-2DA0723AB949}" dt="2019-09-19T12:48:42.032" v="957" actId="20577"/>
          <ac:spMkLst>
            <pc:docMk/>
            <pc:sldMk cId="3486557982" sldId="308"/>
            <ac:spMk id="3" creationId="{6D5A06F0-22F2-4824-8E1D-F18E9AEB4739}"/>
          </ac:spMkLst>
        </pc:spChg>
        <pc:picChg chg="add">
          <ac:chgData name="Vinny Davies" userId="b3c95d76-c150-4dfb-9197-7b6f01d238ad" providerId="ADAL" clId="{0E9B41FF-18C9-449F-8026-2DA0723AB949}" dt="2019-09-19T12:41:08.322" v="833"/>
          <ac:picMkLst>
            <pc:docMk/>
            <pc:sldMk cId="3486557982" sldId="308"/>
            <ac:picMk id="4" creationId="{66BFD4F9-0656-4060-A797-E321B5733A17}"/>
          </ac:picMkLst>
        </pc:picChg>
      </pc:sldChg>
      <pc:sldChg chg="addSp delSp modSp add">
        <pc:chgData name="Vinny Davies" userId="b3c95d76-c150-4dfb-9197-7b6f01d238ad" providerId="ADAL" clId="{0E9B41FF-18C9-449F-8026-2DA0723AB949}" dt="2019-09-19T12:48:50.150" v="982" actId="20577"/>
        <pc:sldMkLst>
          <pc:docMk/>
          <pc:sldMk cId="3119584361" sldId="309"/>
        </pc:sldMkLst>
        <pc:spChg chg="add del mod">
          <ac:chgData name="Vinny Davies" userId="b3c95d76-c150-4dfb-9197-7b6f01d238ad" providerId="ADAL" clId="{0E9B41FF-18C9-449F-8026-2DA0723AB949}" dt="2019-09-19T12:47:54.663" v="912" actId="20577"/>
          <ac:spMkLst>
            <pc:docMk/>
            <pc:sldMk cId="3119584361" sldId="309"/>
            <ac:spMk id="2" creationId="{BCF4374F-6C04-4D14-AB96-E7CDE8BFB493}"/>
          </ac:spMkLst>
        </pc:spChg>
        <pc:spChg chg="mod">
          <ac:chgData name="Vinny Davies" userId="b3c95d76-c150-4dfb-9197-7b6f01d238ad" providerId="ADAL" clId="{0E9B41FF-18C9-449F-8026-2DA0723AB949}" dt="2019-09-19T12:48:50.150" v="982" actId="20577"/>
          <ac:spMkLst>
            <pc:docMk/>
            <pc:sldMk cId="3119584361" sldId="309"/>
            <ac:spMk id="3" creationId="{A7B4177F-96F5-462F-A996-9B9133EB8880}"/>
          </ac:spMkLst>
        </pc:spChg>
        <pc:picChg chg="add mod ord">
          <ac:chgData name="Vinny Davies" userId="b3c95d76-c150-4dfb-9197-7b6f01d238ad" providerId="ADAL" clId="{0E9B41FF-18C9-449F-8026-2DA0723AB949}" dt="2019-09-19T12:48:01.356" v="914" actId="1076"/>
          <ac:picMkLst>
            <pc:docMk/>
            <pc:sldMk cId="3119584361" sldId="309"/>
            <ac:picMk id="4" creationId="{BF10121B-73C2-4F1A-AFE3-366C6023D211}"/>
          </ac:picMkLst>
        </pc:picChg>
        <pc:picChg chg="add mod">
          <ac:chgData name="Vinny Davies" userId="b3c95d76-c150-4dfb-9197-7b6f01d238ad" providerId="ADAL" clId="{0E9B41FF-18C9-449F-8026-2DA0723AB949}" dt="2019-09-19T12:48:05.602" v="916" actId="1076"/>
          <ac:picMkLst>
            <pc:docMk/>
            <pc:sldMk cId="3119584361" sldId="309"/>
            <ac:picMk id="5" creationId="{4AF04117-5A38-4246-ADF9-F6CCC9B454B0}"/>
          </ac:picMkLst>
        </pc:picChg>
      </pc:sldChg>
      <pc:sldChg chg="add del">
        <pc:chgData name="Vinny Davies" userId="b3c95d76-c150-4dfb-9197-7b6f01d238ad" providerId="ADAL" clId="{0E9B41FF-18C9-449F-8026-2DA0723AB949}" dt="2019-09-19T12:48:24.496" v="918"/>
        <pc:sldMkLst>
          <pc:docMk/>
          <pc:sldMk cId="1081094514" sldId="310"/>
        </pc:sldMkLst>
      </pc:sldChg>
      <pc:sldChg chg="modSp add">
        <pc:chgData name="Vinny Davies" userId="b3c95d76-c150-4dfb-9197-7b6f01d238ad" providerId="ADAL" clId="{0E9B41FF-18C9-449F-8026-2DA0723AB949}" dt="2019-09-19T12:50:09.615" v="1026" actId="14100"/>
        <pc:sldMkLst>
          <pc:docMk/>
          <pc:sldMk cId="2497594988" sldId="310"/>
        </pc:sldMkLst>
        <pc:spChg chg="mod">
          <ac:chgData name="Vinny Davies" userId="b3c95d76-c150-4dfb-9197-7b6f01d238ad" providerId="ADAL" clId="{0E9B41FF-18C9-449F-8026-2DA0723AB949}" dt="2019-09-19T12:50:09.615" v="1026" actId="14100"/>
          <ac:spMkLst>
            <pc:docMk/>
            <pc:sldMk cId="2497594988" sldId="310"/>
            <ac:spMk id="3" creationId="{611FB81C-4A50-4376-A26B-7DB783292C74}"/>
          </ac:spMkLst>
        </pc:spChg>
      </pc:sldChg>
      <pc:sldChg chg="addSp delSp modSp add">
        <pc:chgData name="Vinny Davies" userId="b3c95d76-c150-4dfb-9197-7b6f01d238ad" providerId="ADAL" clId="{0E9B41FF-18C9-449F-8026-2DA0723AB949}" dt="2019-09-19T12:58:39.934" v="1203" actId="115"/>
        <pc:sldMkLst>
          <pc:docMk/>
          <pc:sldMk cId="343865001" sldId="311"/>
        </pc:sldMkLst>
        <pc:spChg chg="del">
          <ac:chgData name="Vinny Davies" userId="b3c95d76-c150-4dfb-9197-7b6f01d238ad" providerId="ADAL" clId="{0E9B41FF-18C9-449F-8026-2DA0723AB949}" dt="2019-09-19T12:51:08.181" v="1033" actId="478"/>
          <ac:spMkLst>
            <pc:docMk/>
            <pc:sldMk cId="343865001" sldId="311"/>
            <ac:spMk id="2" creationId="{DE08D395-1F23-4BB6-AE64-76A271426886}"/>
          </ac:spMkLst>
        </pc:spChg>
        <pc:spChg chg="mod">
          <ac:chgData name="Vinny Davies" userId="b3c95d76-c150-4dfb-9197-7b6f01d238ad" providerId="ADAL" clId="{0E9B41FF-18C9-449F-8026-2DA0723AB949}" dt="2019-09-19T12:50:15.680" v="1029" actId="20577"/>
          <ac:spMkLst>
            <pc:docMk/>
            <pc:sldMk cId="343865001" sldId="311"/>
            <ac:spMk id="3" creationId="{611FB81C-4A50-4376-A26B-7DB783292C74}"/>
          </ac:spMkLst>
        </pc:spChg>
        <pc:spChg chg="add mod">
          <ac:chgData name="Vinny Davies" userId="b3c95d76-c150-4dfb-9197-7b6f01d238ad" providerId="ADAL" clId="{0E9B41FF-18C9-449F-8026-2DA0723AB949}" dt="2019-09-19T12:52:32.856" v="1049" actId="692"/>
          <ac:spMkLst>
            <pc:docMk/>
            <pc:sldMk cId="343865001" sldId="311"/>
            <ac:spMk id="6" creationId="{D9AB7319-1B8A-4103-A12B-502CFDC4F5D2}"/>
          </ac:spMkLst>
        </pc:spChg>
        <pc:spChg chg="add mod">
          <ac:chgData name="Vinny Davies" userId="b3c95d76-c150-4dfb-9197-7b6f01d238ad" providerId="ADAL" clId="{0E9B41FF-18C9-449F-8026-2DA0723AB949}" dt="2019-09-19T12:58:39.934" v="1203" actId="115"/>
          <ac:spMkLst>
            <pc:docMk/>
            <pc:sldMk cId="343865001" sldId="311"/>
            <ac:spMk id="7" creationId="{2E48C94B-7601-475F-94FA-9FA6617F6C3D}"/>
          </ac:spMkLst>
        </pc:spChg>
        <pc:picChg chg="add del">
          <ac:chgData name="Vinny Davies" userId="b3c95d76-c150-4dfb-9197-7b6f01d238ad" providerId="ADAL" clId="{0E9B41FF-18C9-449F-8026-2DA0723AB949}" dt="2019-09-19T12:50:22.060" v="1031"/>
          <ac:picMkLst>
            <pc:docMk/>
            <pc:sldMk cId="343865001" sldId="311"/>
            <ac:picMk id="4" creationId="{97BFAA16-79FF-45E2-8CBD-546DEB1C41CA}"/>
          </ac:picMkLst>
        </pc:picChg>
        <pc:picChg chg="add mod modCrop">
          <ac:chgData name="Vinny Davies" userId="b3c95d76-c150-4dfb-9197-7b6f01d238ad" providerId="ADAL" clId="{0E9B41FF-18C9-449F-8026-2DA0723AB949}" dt="2019-09-19T12:53:00.658" v="1052" actId="732"/>
          <ac:picMkLst>
            <pc:docMk/>
            <pc:sldMk cId="343865001" sldId="311"/>
            <ac:picMk id="5" creationId="{CA192EFB-9A53-4C94-99FD-BB8745D82325}"/>
          </ac:picMkLst>
        </pc:picChg>
      </pc:sldChg>
      <pc:sldChg chg="modSp add">
        <pc:chgData name="Vinny Davies" userId="b3c95d76-c150-4dfb-9197-7b6f01d238ad" providerId="ADAL" clId="{0E9B41FF-18C9-449F-8026-2DA0723AB949}" dt="2019-09-19T13:00:08.382" v="1237" actId="20577"/>
        <pc:sldMkLst>
          <pc:docMk/>
          <pc:sldMk cId="3582357772" sldId="312"/>
        </pc:sldMkLst>
        <pc:spChg chg="mod">
          <ac:chgData name="Vinny Davies" userId="b3c95d76-c150-4dfb-9197-7b6f01d238ad" providerId="ADAL" clId="{0E9B41FF-18C9-449F-8026-2DA0723AB949}" dt="2019-09-19T12:59:09.037" v="1207" actId="692"/>
          <ac:spMkLst>
            <pc:docMk/>
            <pc:sldMk cId="3582357772" sldId="312"/>
            <ac:spMk id="6" creationId="{D9AB7319-1B8A-4103-A12B-502CFDC4F5D2}"/>
          </ac:spMkLst>
        </pc:spChg>
        <pc:spChg chg="mod">
          <ac:chgData name="Vinny Davies" userId="b3c95d76-c150-4dfb-9197-7b6f01d238ad" providerId="ADAL" clId="{0E9B41FF-18C9-449F-8026-2DA0723AB949}" dt="2019-09-19T13:00:08.382" v="1237" actId="20577"/>
          <ac:spMkLst>
            <pc:docMk/>
            <pc:sldMk cId="3582357772" sldId="312"/>
            <ac:spMk id="7" creationId="{2E48C94B-7601-475F-94FA-9FA6617F6C3D}"/>
          </ac:spMkLst>
        </pc:spChg>
      </pc:sldChg>
      <pc:sldChg chg="addSp modSp add">
        <pc:chgData name="Vinny Davies" userId="b3c95d76-c150-4dfb-9197-7b6f01d238ad" providerId="ADAL" clId="{0E9B41FF-18C9-449F-8026-2DA0723AB949}" dt="2019-09-19T13:02:07.544" v="1305" actId="692"/>
        <pc:sldMkLst>
          <pc:docMk/>
          <pc:sldMk cId="599985839" sldId="313"/>
        </pc:sldMkLst>
        <pc:spChg chg="mod">
          <ac:chgData name="Vinny Davies" userId="b3c95d76-c150-4dfb-9197-7b6f01d238ad" providerId="ADAL" clId="{0E9B41FF-18C9-449F-8026-2DA0723AB949}" dt="2019-09-19T13:02:07.544" v="1305" actId="692"/>
          <ac:spMkLst>
            <pc:docMk/>
            <pc:sldMk cId="599985839" sldId="313"/>
            <ac:spMk id="6" creationId="{D9AB7319-1B8A-4103-A12B-502CFDC4F5D2}"/>
          </ac:spMkLst>
        </pc:spChg>
        <pc:spChg chg="mod">
          <ac:chgData name="Vinny Davies" userId="b3c95d76-c150-4dfb-9197-7b6f01d238ad" providerId="ADAL" clId="{0E9B41FF-18C9-449F-8026-2DA0723AB949}" dt="2019-09-19T13:01:47.502" v="1304" actId="20577"/>
          <ac:spMkLst>
            <pc:docMk/>
            <pc:sldMk cId="599985839" sldId="313"/>
            <ac:spMk id="7" creationId="{2E48C94B-7601-475F-94FA-9FA6617F6C3D}"/>
          </ac:spMkLst>
        </pc:spChg>
        <pc:picChg chg="add mod">
          <ac:chgData name="Vinny Davies" userId="b3c95d76-c150-4dfb-9197-7b6f01d238ad" providerId="ADAL" clId="{0E9B41FF-18C9-449F-8026-2DA0723AB949}" dt="2019-09-19T13:01:36.620" v="1269" actId="1076"/>
          <ac:picMkLst>
            <pc:docMk/>
            <pc:sldMk cId="599985839" sldId="313"/>
            <ac:picMk id="2" creationId="{68FA59CB-0DDE-4E8F-8C35-E6D26CC59F20}"/>
          </ac:picMkLst>
        </pc:picChg>
        <pc:picChg chg="mod">
          <ac:chgData name="Vinny Davies" userId="b3c95d76-c150-4dfb-9197-7b6f01d238ad" providerId="ADAL" clId="{0E9B41FF-18C9-449F-8026-2DA0723AB949}" dt="2019-09-19T13:00:36.557" v="1263" actId="1076"/>
          <ac:picMkLst>
            <pc:docMk/>
            <pc:sldMk cId="599985839" sldId="313"/>
            <ac:picMk id="5" creationId="{CA192EFB-9A53-4C94-99FD-BB8745D82325}"/>
          </ac:picMkLst>
        </pc:picChg>
      </pc:sldChg>
      <pc:sldChg chg="addSp modSp add">
        <pc:chgData name="Vinny Davies" userId="b3c95d76-c150-4dfb-9197-7b6f01d238ad" providerId="ADAL" clId="{0E9B41FF-18C9-449F-8026-2DA0723AB949}" dt="2019-09-19T13:23:12.493" v="1488" actId="20577"/>
        <pc:sldMkLst>
          <pc:docMk/>
          <pc:sldMk cId="2402874920" sldId="314"/>
        </pc:sldMkLst>
        <pc:spChg chg="ord">
          <ac:chgData name="Vinny Davies" userId="b3c95d76-c150-4dfb-9197-7b6f01d238ad" providerId="ADAL" clId="{0E9B41FF-18C9-449F-8026-2DA0723AB949}" dt="2019-09-19T13:03:41.062" v="1310" actId="166"/>
          <ac:spMkLst>
            <pc:docMk/>
            <pc:sldMk cId="2402874920" sldId="314"/>
            <ac:spMk id="6" creationId="{D9AB7319-1B8A-4103-A12B-502CFDC4F5D2}"/>
          </ac:spMkLst>
        </pc:spChg>
        <pc:spChg chg="mod">
          <ac:chgData name="Vinny Davies" userId="b3c95d76-c150-4dfb-9197-7b6f01d238ad" providerId="ADAL" clId="{0E9B41FF-18C9-449F-8026-2DA0723AB949}" dt="2019-09-19T13:23:12.493" v="1488" actId="20577"/>
          <ac:spMkLst>
            <pc:docMk/>
            <pc:sldMk cId="2402874920" sldId="314"/>
            <ac:spMk id="7" creationId="{2E48C94B-7601-475F-94FA-9FA6617F6C3D}"/>
          </ac:spMkLst>
        </pc:spChg>
        <pc:picChg chg="mod modCrop">
          <ac:chgData name="Vinny Davies" userId="b3c95d76-c150-4dfb-9197-7b6f01d238ad" providerId="ADAL" clId="{0E9B41FF-18C9-449F-8026-2DA0723AB949}" dt="2019-09-19T13:04:03.992" v="1315" actId="1076"/>
          <ac:picMkLst>
            <pc:docMk/>
            <pc:sldMk cId="2402874920" sldId="314"/>
            <ac:picMk id="2" creationId="{68FA59CB-0DDE-4E8F-8C35-E6D26CC59F20}"/>
          </ac:picMkLst>
        </pc:picChg>
        <pc:picChg chg="mod">
          <ac:chgData name="Vinny Davies" userId="b3c95d76-c150-4dfb-9197-7b6f01d238ad" providerId="ADAL" clId="{0E9B41FF-18C9-449F-8026-2DA0723AB949}" dt="2019-09-19T13:04:08.719" v="1316" actId="1076"/>
          <ac:picMkLst>
            <pc:docMk/>
            <pc:sldMk cId="2402874920" sldId="314"/>
            <ac:picMk id="5" creationId="{CA192EFB-9A53-4C94-99FD-BB8745D82325}"/>
          </ac:picMkLst>
        </pc:picChg>
        <pc:cxnChg chg="add mod">
          <ac:chgData name="Vinny Davies" userId="b3c95d76-c150-4dfb-9197-7b6f01d238ad" providerId="ADAL" clId="{0E9B41FF-18C9-449F-8026-2DA0723AB949}" dt="2019-09-19T13:04:47.157" v="1334" actId="692"/>
          <ac:cxnSpMkLst>
            <pc:docMk/>
            <pc:sldMk cId="2402874920" sldId="314"/>
            <ac:cxnSpMk id="8" creationId="{1FCF1F57-EB97-4B41-9643-AA0141B59A9F}"/>
          </ac:cxnSpMkLst>
        </pc:cxnChg>
      </pc:sldChg>
      <pc:sldChg chg="addSp delSp modSp add">
        <pc:chgData name="Vinny Davies" userId="b3c95d76-c150-4dfb-9197-7b6f01d238ad" providerId="ADAL" clId="{0E9B41FF-18C9-449F-8026-2DA0723AB949}" dt="2019-09-19T13:08:26.327" v="1404" actId="1076"/>
        <pc:sldMkLst>
          <pc:docMk/>
          <pc:sldMk cId="1011695501" sldId="315"/>
        </pc:sldMkLst>
        <pc:spChg chg="del">
          <ac:chgData name="Vinny Davies" userId="b3c95d76-c150-4dfb-9197-7b6f01d238ad" providerId="ADAL" clId="{0E9B41FF-18C9-449F-8026-2DA0723AB949}" dt="2019-09-19T13:07:48.741" v="1396" actId="478"/>
          <ac:spMkLst>
            <pc:docMk/>
            <pc:sldMk cId="1011695501" sldId="315"/>
            <ac:spMk id="2" creationId="{2F74A375-66F2-47A3-852F-21C29B4DE95B}"/>
          </ac:spMkLst>
        </pc:spChg>
        <pc:spChg chg="mod">
          <ac:chgData name="Vinny Davies" userId="b3c95d76-c150-4dfb-9197-7b6f01d238ad" providerId="ADAL" clId="{0E9B41FF-18C9-449F-8026-2DA0723AB949}" dt="2019-09-19T13:07:44.302" v="1395" actId="20577"/>
          <ac:spMkLst>
            <pc:docMk/>
            <pc:sldMk cId="1011695501" sldId="315"/>
            <ac:spMk id="3" creationId="{F38AFFB2-FD5F-41E2-A04C-34598FED5043}"/>
          </ac:spMkLst>
        </pc:spChg>
        <pc:picChg chg="add mod">
          <ac:chgData name="Vinny Davies" userId="b3c95d76-c150-4dfb-9197-7b6f01d238ad" providerId="ADAL" clId="{0E9B41FF-18C9-449F-8026-2DA0723AB949}" dt="2019-09-19T13:08:26.327" v="1404" actId="1076"/>
          <ac:picMkLst>
            <pc:docMk/>
            <pc:sldMk cId="1011695501" sldId="315"/>
            <ac:picMk id="4" creationId="{601FDFFA-5A4E-483F-8B84-86617F34D2D8}"/>
          </ac:picMkLst>
        </pc:picChg>
        <pc:picChg chg="add mod">
          <ac:chgData name="Vinny Davies" userId="b3c95d76-c150-4dfb-9197-7b6f01d238ad" providerId="ADAL" clId="{0E9B41FF-18C9-449F-8026-2DA0723AB949}" dt="2019-09-19T13:08:23.139" v="1403" actId="1076"/>
          <ac:picMkLst>
            <pc:docMk/>
            <pc:sldMk cId="1011695501" sldId="315"/>
            <ac:picMk id="5" creationId="{51F15415-7A34-445C-BD39-46B3DF1AF7B1}"/>
          </ac:picMkLst>
        </pc:picChg>
      </pc:sldChg>
      <pc:sldChg chg="addSp modSp add">
        <pc:chgData name="Vinny Davies" userId="b3c95d76-c150-4dfb-9197-7b6f01d238ad" providerId="ADAL" clId="{0E9B41FF-18C9-449F-8026-2DA0723AB949}" dt="2019-09-19T13:10:29.175" v="1436" actId="14100"/>
        <pc:sldMkLst>
          <pc:docMk/>
          <pc:sldMk cId="3417642466" sldId="316"/>
        </pc:sldMkLst>
        <pc:spChg chg="mod">
          <ac:chgData name="Vinny Davies" userId="b3c95d76-c150-4dfb-9197-7b6f01d238ad" providerId="ADAL" clId="{0E9B41FF-18C9-449F-8026-2DA0723AB949}" dt="2019-09-19T13:10:29.175" v="1436" actId="14100"/>
          <ac:spMkLst>
            <pc:docMk/>
            <pc:sldMk cId="3417642466" sldId="316"/>
            <ac:spMk id="2" creationId="{6C3868BA-8CEF-4D4E-9383-9B2D0B9412F0}"/>
          </ac:spMkLst>
        </pc:spChg>
        <pc:spChg chg="mod">
          <ac:chgData name="Vinny Davies" userId="b3c95d76-c150-4dfb-9197-7b6f01d238ad" providerId="ADAL" clId="{0E9B41FF-18C9-449F-8026-2DA0723AB949}" dt="2019-09-19T13:09:59.756" v="1432" actId="20577"/>
          <ac:spMkLst>
            <pc:docMk/>
            <pc:sldMk cId="3417642466" sldId="316"/>
            <ac:spMk id="3" creationId="{9DE5BD8C-12CA-441F-834D-0BD252795751}"/>
          </ac:spMkLst>
        </pc:spChg>
        <pc:picChg chg="add mod">
          <ac:chgData name="Vinny Davies" userId="b3c95d76-c150-4dfb-9197-7b6f01d238ad" providerId="ADAL" clId="{0E9B41FF-18C9-449F-8026-2DA0723AB949}" dt="2019-09-19T13:10:23.183" v="1434" actId="1076"/>
          <ac:picMkLst>
            <pc:docMk/>
            <pc:sldMk cId="3417642466" sldId="316"/>
            <ac:picMk id="4" creationId="{B4BB6BEE-0D1A-4FE7-9E86-DEB0017A2319}"/>
          </ac:picMkLst>
        </pc:picChg>
      </pc:sldChg>
      <pc:sldChg chg="addSp delSp modSp add">
        <pc:chgData name="Vinny Davies" userId="b3c95d76-c150-4dfb-9197-7b6f01d238ad" providerId="ADAL" clId="{0E9B41FF-18C9-449F-8026-2DA0723AB949}" dt="2019-09-19T13:22:26.459" v="1468" actId="1076"/>
        <pc:sldMkLst>
          <pc:docMk/>
          <pc:sldMk cId="2316707567" sldId="317"/>
        </pc:sldMkLst>
        <pc:spChg chg="del">
          <ac:chgData name="Vinny Davies" userId="b3c95d76-c150-4dfb-9197-7b6f01d238ad" providerId="ADAL" clId="{0E9B41FF-18C9-449F-8026-2DA0723AB949}" dt="2019-09-19T13:21:47.708" v="1463" actId="478"/>
          <ac:spMkLst>
            <pc:docMk/>
            <pc:sldMk cId="2316707567" sldId="317"/>
            <ac:spMk id="2" creationId="{1C5B69CB-2CF5-46CC-8734-01D4BE2C0728}"/>
          </ac:spMkLst>
        </pc:spChg>
        <pc:spChg chg="mod">
          <ac:chgData name="Vinny Davies" userId="b3c95d76-c150-4dfb-9197-7b6f01d238ad" providerId="ADAL" clId="{0E9B41FF-18C9-449F-8026-2DA0723AB949}" dt="2019-09-19T13:21:24.572" v="1462" actId="20577"/>
          <ac:spMkLst>
            <pc:docMk/>
            <pc:sldMk cId="2316707567" sldId="317"/>
            <ac:spMk id="3" creationId="{C329DB9D-53D3-421E-87AE-2066B483858D}"/>
          </ac:spMkLst>
        </pc:spChg>
        <pc:picChg chg="add mod">
          <ac:chgData name="Vinny Davies" userId="b3c95d76-c150-4dfb-9197-7b6f01d238ad" providerId="ADAL" clId="{0E9B41FF-18C9-449F-8026-2DA0723AB949}" dt="2019-09-19T13:21:50.544" v="1465" actId="1076"/>
          <ac:picMkLst>
            <pc:docMk/>
            <pc:sldMk cId="2316707567" sldId="317"/>
            <ac:picMk id="4" creationId="{0DBFB257-C647-433E-BE66-EEF1D0C35A7D}"/>
          </ac:picMkLst>
        </pc:picChg>
        <pc:picChg chg="add mod">
          <ac:chgData name="Vinny Davies" userId="b3c95d76-c150-4dfb-9197-7b6f01d238ad" providerId="ADAL" clId="{0E9B41FF-18C9-449F-8026-2DA0723AB949}" dt="2019-09-19T13:22:26.459" v="1468" actId="1076"/>
          <ac:picMkLst>
            <pc:docMk/>
            <pc:sldMk cId="2316707567" sldId="317"/>
            <ac:picMk id="5" creationId="{0EFFDD46-4C2D-46C0-A58E-B42086F292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0" hasCustomPrompt="1"/>
          </p:nvPr>
        </p:nvSpPr>
        <p:spPr>
          <a:xfrm>
            <a:off x="339725" y="2441575"/>
            <a:ext cx="7526338" cy="400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Your Title Here</a:t>
            </a:r>
          </a:p>
          <a:p>
            <a:endParaRPr lang="en-GB" sz="3600" b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Your title should be in Arial Bold at size 36 and in Grey</a:t>
            </a:r>
          </a:p>
          <a:p>
            <a:endParaRPr lang="en-GB" sz="3600" b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12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Please do not change the size of this text box </a:t>
            </a:r>
          </a:p>
          <a:p>
            <a:endParaRPr lang="en-GB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1102B2-E857-4FE0-B717-406628E51681}"/>
              </a:ext>
            </a:extLst>
          </p:cNvPr>
          <p:cNvSpPr/>
          <p:nvPr userDrawn="1"/>
        </p:nvSpPr>
        <p:spPr>
          <a:xfrm>
            <a:off x="245327" y="429987"/>
            <a:ext cx="8751717" cy="97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5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26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192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17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931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072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87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725" y="1762125"/>
            <a:ext cx="755967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  <a:lvl2pPr marL="0" indent="0">
              <a:buNone/>
              <a:defRPr sz="2800" baseline="0"/>
            </a:lvl2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latin typeface="+mn-lt"/>
              </a:defRPr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46606-ED59-4DD7-88CE-83AB4AAF123B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1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1762125"/>
            <a:ext cx="397192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Headings should be in Arial, size 24</a:t>
            </a: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rest of your text should be Ariel, size 16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points should be used as below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00575" y="1762125"/>
            <a:ext cx="4132263" cy="4702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71006-B42F-4726-A6B0-4789364B7774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4600575" y="1762125"/>
            <a:ext cx="4132263" cy="2265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600575" y="4214813"/>
            <a:ext cx="4132263" cy="2266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1762125"/>
            <a:ext cx="397192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Headings should be in Arial, size 24</a:t>
            </a: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rest of your text should be Ariel, size 16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points should be used as below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BADF60-ABE0-46CC-96BA-21ED1D0DC1BE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20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3225" y="1762125"/>
            <a:ext cx="8329613" cy="4702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9607BE-AA18-472D-963D-4008D892B852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35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8"/>
          <p:cNvSpPr>
            <a:spLocks/>
          </p:cNvSpPr>
          <p:nvPr userDrawn="1"/>
        </p:nvSpPr>
        <p:spPr bwMode="auto">
          <a:xfrm>
            <a:off x="4583584" y="1750873"/>
            <a:ext cx="1907689" cy="1907689"/>
          </a:xfrm>
          <a:custGeom>
            <a:avLst/>
            <a:gdLst>
              <a:gd name="T0" fmla="*/ 1428677 w 19679"/>
              <a:gd name="T1" fmla="*/ 1568220 h 19679"/>
              <a:gd name="T2" fmla="*/ 1428677 w 19679"/>
              <a:gd name="T3" fmla="*/ 1568220 h 19679"/>
              <a:gd name="T4" fmla="*/ 1428677 w 19679"/>
              <a:gd name="T5" fmla="*/ 1568220 h 19679"/>
              <a:gd name="T6" fmla="*/ 1428677 w 19679"/>
              <a:gd name="T7" fmla="*/ 1568220 h 19679"/>
              <a:gd name="T8" fmla="*/ 0 60000 65536"/>
              <a:gd name="T9" fmla="*/ 0 60000 65536"/>
              <a:gd name="T10" fmla="*/ 0 60000 65536"/>
              <a:gd name="T11" fmla="*/ 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txBody>
          <a:bodyPr lIns="0" tIns="0" rIns="0" bIns="0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altLang="tr-TR" sz="24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FontAwesome" pitchFamily="50" charset="0"/>
            </a:endParaRPr>
          </a:p>
        </p:txBody>
      </p:sp>
      <p:sp>
        <p:nvSpPr>
          <p:cNvPr id="3" name="AutoShape 9"/>
          <p:cNvSpPr>
            <a:spLocks/>
          </p:cNvSpPr>
          <p:nvPr userDrawn="1"/>
        </p:nvSpPr>
        <p:spPr bwMode="auto">
          <a:xfrm>
            <a:off x="5704828" y="3165373"/>
            <a:ext cx="1906629" cy="1907689"/>
          </a:xfrm>
          <a:custGeom>
            <a:avLst/>
            <a:gdLst>
              <a:gd name="T0" fmla="*/ 1427884 w 19679"/>
              <a:gd name="T1" fmla="*/ 1568220 h 19679"/>
              <a:gd name="T2" fmla="*/ 1427884 w 19679"/>
              <a:gd name="T3" fmla="*/ 1568220 h 19679"/>
              <a:gd name="T4" fmla="*/ 1427884 w 19679"/>
              <a:gd name="T5" fmla="*/ 1568220 h 19679"/>
              <a:gd name="T6" fmla="*/ 1427884 w 19679"/>
              <a:gd name="T7" fmla="*/ 1568220 h 19679"/>
              <a:gd name="T8" fmla="*/ 0 60000 65536"/>
              <a:gd name="T9" fmla="*/ 0 60000 65536"/>
              <a:gd name="T10" fmla="*/ 0 60000 65536"/>
              <a:gd name="T11" fmla="*/ 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bg2">
              <a:lumMod val="50000"/>
              <a:alpha val="81000"/>
            </a:schemeClr>
          </a:solidFill>
          <a:ln>
            <a:noFill/>
          </a:ln>
        </p:spPr>
        <p:txBody>
          <a:bodyPr lIns="50800" tIns="50800" rIns="50800" bIns="50800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altLang="tr-TR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AutoShape 10"/>
          <p:cNvSpPr>
            <a:spLocks/>
          </p:cNvSpPr>
          <p:nvPr userDrawn="1"/>
        </p:nvSpPr>
        <p:spPr bwMode="auto">
          <a:xfrm>
            <a:off x="6825787" y="4597082"/>
            <a:ext cx="1907689" cy="1906629"/>
          </a:xfrm>
          <a:custGeom>
            <a:avLst/>
            <a:gdLst>
              <a:gd name="T0" fmla="*/ 1428677 w 19679"/>
              <a:gd name="T1" fmla="*/ 1567349 h 19679"/>
              <a:gd name="T2" fmla="*/ 1428677 w 19679"/>
              <a:gd name="T3" fmla="*/ 1567349 h 19679"/>
              <a:gd name="T4" fmla="*/ 1428677 w 19679"/>
              <a:gd name="T5" fmla="*/ 1567349 h 19679"/>
              <a:gd name="T6" fmla="*/ 1428677 w 19679"/>
              <a:gd name="T7" fmla="*/ 1567349 h 19679"/>
              <a:gd name="T8" fmla="*/ 0 60000 65536"/>
              <a:gd name="T9" fmla="*/ 0 60000 65536"/>
              <a:gd name="T10" fmla="*/ 0 60000 65536"/>
              <a:gd name="T11" fmla="*/ 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bg2">
              <a:lumMod val="90000"/>
              <a:alpha val="81000"/>
            </a:schemeClr>
          </a:solidFill>
          <a:ln>
            <a:noFill/>
          </a:ln>
        </p:spPr>
        <p:txBody>
          <a:bodyPr lIns="0" tIns="0" rIns="0" bIns="0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pitchFamily="34" charset="-128"/>
                <a:sym typeface="Helvetica Light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altLang="tr-TR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1762125"/>
            <a:ext cx="3971925" cy="4683125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/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PLEASE DO NOT CHANGE THE SIZE OF THIS TEXT BOX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Headings should be in Arial, size 24</a:t>
            </a: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rest of your text should be Ariel, size 16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points should be used as below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Bullet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3225" y="503238"/>
            <a:ext cx="5819775" cy="82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School of Something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FACULTY OF OTHER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96725" y="2394488"/>
            <a:ext cx="1496125" cy="55794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10079" y="3840247"/>
            <a:ext cx="1496125" cy="55794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031568" y="5301000"/>
            <a:ext cx="1496125" cy="55794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B0A0D8-A219-4777-9872-62DC596835F7}"/>
              </a:ext>
            </a:extLst>
          </p:cNvPr>
          <p:cNvSpPr/>
          <p:nvPr userDrawn="1"/>
        </p:nvSpPr>
        <p:spPr>
          <a:xfrm>
            <a:off x="6313714" y="429986"/>
            <a:ext cx="2683329" cy="73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3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69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03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8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2" r:id="rId3"/>
    <p:sldLayoutId id="2147483661" r:id="rId4"/>
    <p:sldLayoutId id="2147483662" r:id="rId5"/>
    <p:sldLayoutId id="2147483673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nnydavies/stan_exampl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mc-stan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nalpha.github.io/assets/case_studies/stan_intro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aeldewittjr.com/resources/stan_linear_regression.html" TargetMode="External"/><Relationship Id="rId2" Type="http://schemas.openxmlformats.org/officeDocument/2006/relationships/hyperlink" Target="https://towardsdatascience.com/an-introduction-to-bayesian-inference-in-pystan-c27078e58d5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ran.r-project.org/web/packages/rstan/vignettes/rstan.html#preparing-the-data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nalpha.github.io/assets/case_studies/gp_part1/part1.html" TargetMode="External"/><Relationship Id="rId2" Type="http://schemas.openxmlformats.org/officeDocument/2006/relationships/hyperlink" Target="https://mc-stan.org/docs/2_23/stan-users-guide/gaussian-processes-chapter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ehtari/BDA_course_Aalto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c-stan.org/users/documentation/" TargetMode="External"/><Relationship Id="rId2" Type="http://schemas.openxmlformats.org/officeDocument/2006/relationships/hyperlink" Target="https://betanalpha.github.io/wri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cmc-bayesian-statistics" TargetMode="External"/><Relationship Id="rId2" Type="http://schemas.openxmlformats.org/officeDocument/2006/relationships/hyperlink" Target="https://betanalpha.github.io/speak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deolectures.net/mlss09uk_murray_mcmc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7896F-83EF-4314-91A1-098FC1A8BC5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9725" y="2441575"/>
            <a:ext cx="8280492" cy="4003675"/>
          </a:xfrm>
        </p:spPr>
        <p:txBody>
          <a:bodyPr/>
          <a:lstStyle/>
          <a:p>
            <a:r>
              <a:rPr lang="en-GB" sz="3200" b="1" dirty="0"/>
              <a:t>An Introduction to Probabilistic </a:t>
            </a:r>
          </a:p>
          <a:p>
            <a:r>
              <a:rPr lang="en-GB" sz="3200" b="1" dirty="0"/>
              <a:t>Modelling in STAN </a:t>
            </a:r>
          </a:p>
          <a:p>
            <a:endParaRPr lang="en-GB" sz="3200" b="1" dirty="0"/>
          </a:p>
          <a:p>
            <a:r>
              <a:rPr lang="en-GB" sz="3200" dirty="0">
                <a:hlinkClick r:id="rId2"/>
              </a:rPr>
              <a:t>https://github.com/vinnydavies/stan_examples</a:t>
            </a:r>
            <a:endParaRPr lang="en-GB" sz="3200" b="1" dirty="0"/>
          </a:p>
          <a:p>
            <a:endParaRPr lang="en-GB" sz="3200" b="1" dirty="0"/>
          </a:p>
          <a:p>
            <a:endParaRPr lang="en-GB" sz="4000" b="1" dirty="0"/>
          </a:p>
          <a:p>
            <a:r>
              <a:rPr lang="en-GB" sz="3200" b="1" dirty="0"/>
              <a:t>Vinny Davies</a:t>
            </a:r>
          </a:p>
        </p:txBody>
      </p:sp>
    </p:spTree>
    <p:extLst>
      <p:ext uri="{BB962C8B-B14F-4D97-AF65-F5344CB8AC3E}">
        <p14:creationId xmlns:p14="http://schemas.microsoft.com/office/powerpoint/2010/main" val="132831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EC43657-4437-4C45-8B5D-6F523D150BE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7987529" cy="4683125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GB" dirty="0"/>
                  <a:t>Initialise your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, …, 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AutoNum type="arabicPeriod"/>
                </a:pPr>
                <a:r>
                  <a:rPr lang="en-GB" dirty="0"/>
                  <a:t>Iteratively sample from conditional distributions</a:t>
                </a:r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,…,  </m:t>
                    </m:r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b="0" dirty="0"/>
              </a:p>
              <a:p>
                <a:pPr marL="1657350" lvl="2" indent="-514350">
                  <a:buAutoNum type="arabicPeriod"/>
                </a:pPr>
                <a:endParaRPr lang="en-GB" sz="800" dirty="0"/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…,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pPr marL="1657350" lvl="2" indent="-514350">
                  <a:buAutoNum type="arabicPeriod"/>
                </a:pPr>
                <a:endParaRPr lang="en-GB" sz="800" dirty="0"/>
              </a:p>
              <a:p>
                <a:pPr marL="1657350" lvl="2" indent="-514350">
                  <a:buFont typeface="Arial" panose="020B0604020202020204" pitchFamily="34" charset="0"/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,…,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pPr marL="1657350" lvl="2" indent="-514350">
                  <a:buFont typeface="Arial" panose="020B0604020202020204" pitchFamily="34" charset="0"/>
                  <a:buAutoNum type="arabicPeriod"/>
                </a:pPr>
                <a:endParaRPr lang="en-GB" sz="800" dirty="0"/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…</a:t>
                </a:r>
              </a:p>
              <a:p>
                <a:pPr marL="1657350" lvl="2" indent="-514350">
                  <a:buAutoNum type="arabicPeriod"/>
                </a:pPr>
                <a:endParaRPr lang="en-GB" sz="800" dirty="0"/>
              </a:p>
              <a:p>
                <a:pPr marL="1657350" lvl="2" indent="-514350">
                  <a:buAutoNum type="arabicPeriod"/>
                </a:pPr>
                <a:r>
                  <a:rPr lang="en-GB" sz="2800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800" dirty="0"/>
                  <a:t> from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…,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EC43657-4437-4C45-8B5D-6F523D150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7987529" cy="4683125"/>
              </a:xfrm>
              <a:blipFill>
                <a:blip r:embed="rId2"/>
                <a:stretch>
                  <a:fillRect l="-1603" t="-19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00AB4-DF7C-4B2B-9B7C-05F9B536B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MCMC Sampling</a:t>
            </a:r>
          </a:p>
        </p:txBody>
      </p:sp>
    </p:spTree>
    <p:extLst>
      <p:ext uri="{BB962C8B-B14F-4D97-AF65-F5344CB8AC3E}">
        <p14:creationId xmlns:p14="http://schemas.microsoft.com/office/powerpoint/2010/main" val="369708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0867A4C-E1CE-4F38-8FCF-BAA93E4782F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600089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We can draw from these conditional distributions via a Metropolis-Hastings (M-H step)</a:t>
                </a:r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propose a new parameter using a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which we can choose</a:t>
                </a:r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then calculate an acceptance rate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i="1" dirty="0"/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Gibbs sampling is a special case,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0867A4C-E1CE-4F38-8FCF-BAA93E478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600089" cy="4683125"/>
              </a:xfrm>
              <a:blipFill>
                <a:blip r:embed="rId2"/>
                <a:stretch>
                  <a:fillRect l="-1488" t="-2344" r="-12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28885-F533-4EE4-BDEB-5609BBAE60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Metropolis Hastings</a:t>
            </a:r>
          </a:p>
        </p:txBody>
      </p:sp>
    </p:spTree>
    <p:extLst>
      <p:ext uri="{BB962C8B-B14F-4D97-AF65-F5344CB8AC3E}">
        <p14:creationId xmlns:p14="http://schemas.microsoft.com/office/powerpoint/2010/main" val="197582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Advanced MCMC</a:t>
            </a:r>
          </a:p>
        </p:txBody>
      </p:sp>
    </p:spTree>
    <p:extLst>
      <p:ext uri="{BB962C8B-B14F-4D97-AF65-F5344CB8AC3E}">
        <p14:creationId xmlns:p14="http://schemas.microsoft.com/office/powerpoint/2010/main" val="366371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179CD0-CB40-4FA7-8BD3-32E937A6982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In theory, the choice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is quite flexible, but the choice will affect mixing and convergence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Realistically we want it to give a value in the same space as the parameter of interest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want to choose the parameters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/>
                  <a:t> to give good mixing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Generally we would use a Gaussian distribution centred around the current parameter values in the first instant</a:t>
                </a:r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179CD0-CB40-4FA7-8BD3-32E937A69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94" t="-2344" r="-2097" b="-9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33D8D9-FD19-4C38-8893-B459B043D5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GB" dirty="0"/>
                  <a:t>Choosing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33D8D9-FD19-4C38-8893-B459B043D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94" t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87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7693D2-3E3A-419A-BCCF-F361BF063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potentially improve efficiency in these scenarios using HMC</a:t>
            </a:r>
          </a:p>
          <a:p>
            <a:pPr marL="457200" indent="-457200">
              <a:buFontTx/>
              <a:buChar char="-"/>
            </a:pPr>
            <a:r>
              <a:rPr lang="en-GB" dirty="0"/>
              <a:t>Basic MCMC would require you to choose multiple tuning parameters to do this</a:t>
            </a:r>
          </a:p>
          <a:p>
            <a:pPr marL="457200" indent="-457200">
              <a:buFontTx/>
              <a:buChar char="-"/>
            </a:pPr>
            <a:r>
              <a:rPr lang="en-GB" dirty="0"/>
              <a:t>This choice affects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76860-CE21-4515-8818-B5D4BBCCD5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Metropolis-Hastings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5569C-6151-45D2-B42D-88BDEFB44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80"/>
          <a:stretch/>
        </p:blipFill>
        <p:spPr>
          <a:xfrm>
            <a:off x="2018157" y="4103687"/>
            <a:ext cx="5456839" cy="2783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4817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5E8D039-F236-433D-AF2F-76FE29A03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" r="36027"/>
          <a:stretch/>
        </p:blipFill>
        <p:spPr bwMode="auto">
          <a:xfrm>
            <a:off x="4843041" y="3783435"/>
            <a:ext cx="4198593" cy="293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7693D2-3E3A-419A-BCCF-F361BF063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potentially improve efficiency in these scenarios using HMC</a:t>
            </a:r>
          </a:p>
          <a:p>
            <a:pPr marL="457200" indent="-457200">
              <a:buFontTx/>
              <a:buChar char="-"/>
            </a:pPr>
            <a:r>
              <a:rPr lang="en-GB" dirty="0"/>
              <a:t>Basic MCMC would require you to choose multiple tuning parameters to do this</a:t>
            </a:r>
          </a:p>
          <a:p>
            <a:pPr marL="457200" indent="-457200">
              <a:buFontTx/>
              <a:buChar char="-"/>
            </a:pPr>
            <a:r>
              <a:rPr lang="en-GB" dirty="0"/>
              <a:t>This choice affects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76860-CE21-4515-8818-B5D4BBCCD5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Metropolis-Hastings Sampling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EB6FFAD-F852-4085-BBBD-029A8E42EFD8}"/>
              </a:ext>
            </a:extLst>
          </p:cNvPr>
          <p:cNvSpPr txBox="1">
            <a:spLocks/>
          </p:cNvSpPr>
          <p:nvPr/>
        </p:nvSpPr>
        <p:spPr>
          <a:xfrm>
            <a:off x="339724" y="4036797"/>
            <a:ext cx="4503317" cy="14715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GB" dirty="0"/>
              <a:t>In scenarios like the banana distribution, the optimal choice of tuning parameters in one location would be awful in another location</a:t>
            </a:r>
          </a:p>
        </p:txBody>
      </p:sp>
    </p:spTree>
    <p:extLst>
      <p:ext uri="{BB962C8B-B14F-4D97-AF65-F5344CB8AC3E}">
        <p14:creationId xmlns:p14="http://schemas.microsoft.com/office/powerpoint/2010/main" val="2684657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E20F8-26E0-46D1-872A-C64C9E8CB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Standard MCMC does not take into account the shape of the posterior</a:t>
            </a:r>
          </a:p>
          <a:p>
            <a:pPr marL="457200" indent="-457200">
              <a:buFontTx/>
              <a:buChar char="-"/>
            </a:pPr>
            <a:r>
              <a:rPr lang="en-GB" dirty="0"/>
              <a:t>Adaptive MCMC method adjust this distribution to take into account the shape of the posterior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6A4-5E5C-46FC-ADC0-E51FCC062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Adaptive MCMC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2B2F3-C5C8-4101-A19F-715E3689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467" y="3429811"/>
            <a:ext cx="5365533" cy="342819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DD5341D-F5FF-4210-91CE-AB3AA090B563}"/>
              </a:ext>
            </a:extLst>
          </p:cNvPr>
          <p:cNvSpPr txBox="1">
            <a:spLocks/>
          </p:cNvSpPr>
          <p:nvPr/>
        </p:nvSpPr>
        <p:spPr>
          <a:xfrm>
            <a:off x="339725" y="3556894"/>
            <a:ext cx="3992578" cy="4683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GB" dirty="0"/>
              <a:t>Basic adaptive methods simply use the gradient to propose parameter values with a higher chance of being accepted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932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1AE61F-AC28-49E3-A2DB-757197691D7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20190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US" dirty="0"/>
                  <a:t>HMC uses an approximate Hamiltonian dynamics simulation based on numerical integration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This forms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distribution which is then corrected for in the M-H step</a:t>
                </a:r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1AE61F-AC28-49E3-A2DB-757197691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20190" cy="4683125"/>
              </a:xfrm>
              <a:blipFill>
                <a:blip r:embed="rId2"/>
                <a:stretch>
                  <a:fillRect l="-1503" t="-2344" r="-21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F5F4A-1661-4795-9D08-034920532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Hamiltonian Monte Carlo (HMC)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2AC49-72C9-4545-A639-D41144D3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80" y="3611473"/>
            <a:ext cx="5286162" cy="310486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CB91DB7-8BF4-44FA-9A7E-C4ADCE062574}"/>
              </a:ext>
            </a:extLst>
          </p:cNvPr>
          <p:cNvSpPr txBox="1">
            <a:spLocks/>
          </p:cNvSpPr>
          <p:nvPr/>
        </p:nvSpPr>
        <p:spPr>
          <a:xfrm>
            <a:off x="339725" y="4192283"/>
            <a:ext cx="4072884" cy="31879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HMC keep track of the energy through Hamiltonian dynamics</a:t>
            </a:r>
          </a:p>
        </p:txBody>
      </p:sp>
    </p:spTree>
    <p:extLst>
      <p:ext uri="{BB962C8B-B14F-4D97-AF65-F5344CB8AC3E}">
        <p14:creationId xmlns:p14="http://schemas.microsoft.com/office/powerpoint/2010/main" val="1146325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0E012-EAB2-4599-A3E0-0CBE2554B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644477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HMC can be sensitive to 2 user set parameters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One of these is the number of step taken per iteration (basically how big a move can you make)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NUTS provides a way of stopping the method if it begins to retrace its step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E.g. if it has taken too many step / the ball has started to roll back down the hill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NUTS also has an algorithm for automating the choice of the other user defined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87C80-9409-4AA5-A7AA-2A8321FA0C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No-U-Turn-Sampler (NUTS)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207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</a:t>
            </a:r>
          </a:p>
        </p:txBody>
      </p:sp>
    </p:spTree>
    <p:extLst>
      <p:ext uri="{BB962C8B-B14F-4D97-AF65-F5344CB8AC3E}">
        <p14:creationId xmlns:p14="http://schemas.microsoft.com/office/powerpoint/2010/main" val="346117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818501-112F-4871-A4BA-AA0B08B14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6" y="1762125"/>
            <a:ext cx="6119798" cy="468312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/>
              <a:t>STAN is a state-of-the-art platform for statistical modeling and high-performance statistical computation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STAN is named after Stanislaw </a:t>
            </a:r>
            <a:r>
              <a:rPr lang="en-US" sz="2400" dirty="0" err="1"/>
              <a:t>Ulam</a:t>
            </a:r>
            <a:r>
              <a:rPr lang="en-US" sz="2400" dirty="0"/>
              <a:t>, a mathematician who was one of the developers of the Monte Carlo method in the 1940s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Users can specify probabilistic models and Stan provides a framework for inference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Similar to JAGS, BUGS, </a:t>
            </a:r>
            <a:r>
              <a:rPr lang="en-US" sz="2400" dirty="0" err="1"/>
              <a:t>PyMC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600B2-0163-480D-B1E0-294937F74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What is STAN? (</a:t>
            </a:r>
            <a:r>
              <a:rPr lang="en-GB" dirty="0">
                <a:hlinkClick r:id="rId2"/>
              </a:rPr>
              <a:t>https://mc-stan.org/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pic>
        <p:nvPicPr>
          <p:cNvPr id="1026" name="Picture 2" descr="Stanisław Ulam – Magician of Mathematics | Article | Culture.pl">
            <a:extLst>
              <a:ext uri="{FF2B5EF4-FFF2-40B4-BE49-F238E27FC236}">
                <a16:creationId xmlns:a16="http://schemas.microsoft.com/office/drawing/2014/main" id="{CC8E38DF-E834-4D21-B194-318CF0C8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1954634"/>
            <a:ext cx="2715473" cy="3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88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07A0ED-B120-4627-9DAE-5D9CDC3E6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057650"/>
            <a:ext cx="6991350" cy="280035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31267C-9D36-409C-B79B-4BD658C6B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628106" cy="468312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400" dirty="0"/>
              <a:t>Specify model and data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Core STAN libraries convert STAN program into executable program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Executable program can calculate the log posterior density and its gradients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Executable program then runs a high performance implementation of HMC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834D6-DEF1-4CE3-9148-68ACBB424A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How STAN Works</a:t>
            </a:r>
          </a:p>
        </p:txBody>
      </p:sp>
    </p:spTree>
    <p:extLst>
      <p:ext uri="{BB962C8B-B14F-4D97-AF65-F5344CB8AC3E}">
        <p14:creationId xmlns:p14="http://schemas.microsoft.com/office/powerpoint/2010/main" val="8044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0A33ED-1A71-4237-B1B4-4131A9731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The Stan Algorithm Library has 3 gradient based methods </a:t>
            </a:r>
            <a:r>
              <a:rPr lang="en-GB" dirty="0" err="1"/>
              <a:t>c++</a:t>
            </a:r>
            <a:r>
              <a:rPr lang="en-GB" dirty="0"/>
              <a:t> algorithms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Dynamic HMC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BFGS optimiser</a:t>
            </a:r>
          </a:p>
          <a:p>
            <a:pPr marL="1600200" lvl="2" indent="-457200">
              <a:buFontTx/>
              <a:buChar char="-"/>
            </a:pPr>
            <a:r>
              <a:rPr lang="en-US" dirty="0"/>
              <a:t>a </a:t>
            </a:r>
            <a:r>
              <a:rPr lang="en-US" i="1" dirty="0"/>
              <a:t>highly experimental</a:t>
            </a:r>
            <a:r>
              <a:rPr lang="en-US" dirty="0"/>
              <a:t> version of automatic differentiation variational inference (ADVI)</a:t>
            </a:r>
          </a:p>
          <a:p>
            <a:pPr marL="457200" lvl="1" indent="-457200">
              <a:buFontTx/>
              <a:buChar char="-"/>
            </a:pPr>
            <a:r>
              <a:rPr lang="en-US" dirty="0"/>
              <a:t>All my examples will be using HMC because:</a:t>
            </a:r>
          </a:p>
          <a:p>
            <a:pPr marL="1600200" lvl="2" indent="-457200">
              <a:buFontTx/>
              <a:buChar char="-"/>
            </a:pPr>
            <a:r>
              <a:rPr lang="en-US" dirty="0"/>
              <a:t>I am a statistician…</a:t>
            </a:r>
          </a:p>
          <a:p>
            <a:pPr marL="1600200" lvl="2" indent="-457200">
              <a:buFontTx/>
              <a:buChar char="-"/>
            </a:pPr>
            <a:r>
              <a:rPr lang="en-US" dirty="0"/>
              <a:t>The optimizer and ADVI are much more fragile, and failures are hard to diagnose.</a:t>
            </a:r>
          </a:p>
          <a:p>
            <a:pPr marL="1600200" lvl="2" indent="-457200">
              <a:buFontTx/>
              <a:buChar char="-"/>
            </a:pP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84481-30D3-4F78-A668-CC6356130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How STAN Works</a:t>
            </a:r>
          </a:p>
        </p:txBody>
      </p:sp>
    </p:spTree>
    <p:extLst>
      <p:ext uri="{BB962C8B-B14F-4D97-AF65-F5344CB8AC3E}">
        <p14:creationId xmlns:p14="http://schemas.microsoft.com/office/powerpoint/2010/main" val="3232253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9FDC7-F17F-46A0-A1D7-6BED3D1F8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317714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STAN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Easy to design complex models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Requires no maths to sample from model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Trivial to change models</a:t>
            </a:r>
          </a:p>
          <a:p>
            <a:pPr marL="457200" indent="-457200">
              <a:buFontTx/>
              <a:buChar char="-"/>
            </a:pPr>
            <a:r>
              <a:rPr lang="en-GB" dirty="0"/>
              <a:t>STAN vs JAGS / BUGS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HMC / NUTS algorithm is highly efficient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JAGS / BUGS can get tuck with long tailed distributions etc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STAN is memory efficient</a:t>
            </a:r>
          </a:p>
          <a:p>
            <a:pPr marL="457200" indent="-457200">
              <a:buFontTx/>
              <a:buChar char="-"/>
            </a:pPr>
            <a:r>
              <a:rPr lang="en-GB" dirty="0"/>
              <a:t>STAN vs </a:t>
            </a:r>
            <a:r>
              <a:rPr lang="en-GB" dirty="0" err="1"/>
              <a:t>PyMC</a:t>
            </a:r>
            <a:endParaRPr lang="en-GB" dirty="0"/>
          </a:p>
          <a:p>
            <a:pPr marL="1600200" lvl="2" indent="-457200">
              <a:buFontTx/>
              <a:buChar char="-"/>
            </a:pPr>
            <a:r>
              <a:rPr lang="en-GB" dirty="0"/>
              <a:t>Differences less clear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STAN more prominent in stats community, </a:t>
            </a:r>
            <a:r>
              <a:rPr lang="en-GB" dirty="0" err="1"/>
              <a:t>PyMC</a:t>
            </a:r>
            <a:r>
              <a:rPr lang="en-GB" dirty="0"/>
              <a:t> more so in CS – hence why I am telling you about STAN not </a:t>
            </a:r>
            <a:r>
              <a:rPr lang="en-GB" dirty="0" err="1"/>
              <a:t>PyMC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43154-C681-4D3A-9C03-FFA522AAFE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Why STAN?</a:t>
            </a:r>
          </a:p>
        </p:txBody>
      </p:sp>
    </p:spTree>
    <p:extLst>
      <p:ext uri="{BB962C8B-B14F-4D97-AF65-F5344CB8AC3E}">
        <p14:creationId xmlns:p14="http://schemas.microsoft.com/office/powerpoint/2010/main" val="10099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205F5B-4D17-4167-A17D-0FF816754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921721" cy="4683125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https://betanalpha.github.io/assets/case_studies/stan_intro.html</a:t>
            </a: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STAN is set up in a block structure</a:t>
            </a:r>
          </a:p>
          <a:p>
            <a:pPr marL="457200" indent="-457200">
              <a:buFontTx/>
              <a:buChar char="-"/>
            </a:pPr>
            <a:r>
              <a:rPr lang="en-GB" dirty="0"/>
              <a:t>The following blocks are allowed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Functions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Transformed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Parameters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Transformed Parameters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Model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Generated Quantities (values of interest calculated after inference)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03893-0DA0-43CE-B1ED-A6D72C416A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Basic STAN Format</a:t>
            </a:r>
          </a:p>
        </p:txBody>
      </p:sp>
    </p:spTree>
    <p:extLst>
      <p:ext uri="{BB962C8B-B14F-4D97-AF65-F5344CB8AC3E}">
        <p14:creationId xmlns:p14="http://schemas.microsoft.com/office/powerpoint/2010/main" val="4277719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 – Linear Model</a:t>
            </a:r>
          </a:p>
        </p:txBody>
      </p:sp>
    </p:spTree>
    <p:extLst>
      <p:ext uri="{BB962C8B-B14F-4D97-AF65-F5344CB8AC3E}">
        <p14:creationId xmlns:p14="http://schemas.microsoft.com/office/powerpoint/2010/main" val="250901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F8EB1C-6C39-4492-BC86-1912240EEC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1178" y="1812896"/>
            <a:ext cx="7751428" cy="4683125"/>
          </a:xfrm>
        </p:spPr>
        <p:txBody>
          <a:bodyPr/>
          <a:lstStyle/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https://towardsdatascience.com/an-introduction-to-bayesian-inference-in-pystan-c27078e58d53</a:t>
            </a:r>
            <a:endParaRPr lang="en-GB" dirty="0"/>
          </a:p>
          <a:p>
            <a:endParaRPr lang="en-GB" dirty="0"/>
          </a:p>
          <a:p>
            <a:r>
              <a:rPr lang="en-GB" dirty="0"/>
              <a:t>R example (which we are using here, SORRY!)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https://michaeldewittjr.com/resources/stan_linear_regression.html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A06F0-22F2-4824-8E1D-F18E9AEB4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FD4F9-0656-4060-A797-E321B5733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51" y="1331238"/>
            <a:ext cx="6383045" cy="21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CB34A-61AA-4B54-92B9-27A209E0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3" y="4966482"/>
            <a:ext cx="4582055" cy="932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0121B-73C2-4F1A-AFE3-366C6023D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76" y="2109919"/>
            <a:ext cx="7486650" cy="158115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374F-6C04-4D14-AB96-E7CDE8BFB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Data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4177F-96F5-462F-A996-9B9133EB8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07B4DD-92F9-46BB-B13F-2D95C88C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044" y="3338003"/>
            <a:ext cx="4764956" cy="36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84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B8FA-11F6-4F89-ABA8-D287D0755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Model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8E25-29C5-4A3B-B4F6-FE7BB55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30" y="2166244"/>
            <a:ext cx="6259778" cy="36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0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B8FA-11F6-4F89-ABA8-D287D0755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Model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8E25-29C5-4A3B-B4F6-FE7BB55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654516"/>
            <a:ext cx="4525097" cy="266320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A965DF-2B35-407C-9588-740ED75F7EB5}"/>
              </a:ext>
            </a:extLst>
          </p:cNvPr>
          <p:cNvSpPr/>
          <p:nvPr/>
        </p:nvSpPr>
        <p:spPr>
          <a:xfrm>
            <a:off x="637563" y="2771463"/>
            <a:ext cx="2155971" cy="99267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C7C2723-DF69-4BC5-A7C6-822CFEF47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4822" y="1762125"/>
            <a:ext cx="4061064" cy="4683125"/>
          </a:xfrm>
        </p:spPr>
        <p:txBody>
          <a:bodyPr/>
          <a:lstStyle/>
          <a:p>
            <a:r>
              <a:rPr lang="en-GB" b="1" u="sng" dirty="0"/>
              <a:t>Data</a:t>
            </a:r>
          </a:p>
          <a:p>
            <a:endParaRPr lang="en-GB" b="1" u="sng" dirty="0"/>
          </a:p>
          <a:p>
            <a:pPr marL="457200" indent="-457200">
              <a:buFontTx/>
              <a:buChar char="-"/>
            </a:pPr>
            <a:r>
              <a:rPr lang="en-GB" dirty="0"/>
              <a:t>Need to specify data types</a:t>
            </a:r>
          </a:p>
          <a:p>
            <a:pPr marL="457200" indent="-457200">
              <a:buFontTx/>
              <a:buChar char="-"/>
            </a:pPr>
            <a:r>
              <a:rPr lang="en-GB" dirty="0"/>
              <a:t>Data is provided at a later point</a:t>
            </a:r>
          </a:p>
          <a:p>
            <a:pPr marL="457200" indent="-457200">
              <a:buFontTx/>
              <a:buChar char="-"/>
            </a:pPr>
            <a:r>
              <a:rPr lang="en-GB" dirty="0"/>
              <a:t>Can be Real and Int</a:t>
            </a:r>
          </a:p>
          <a:p>
            <a:pPr marL="457200" indent="-457200">
              <a:buFontTx/>
              <a:buChar char="-"/>
            </a:pPr>
            <a:r>
              <a:rPr lang="en-GB" dirty="0"/>
              <a:t>Stan allows vectors, matrices, arrays etc</a:t>
            </a:r>
          </a:p>
          <a:p>
            <a:pPr marL="457200" indent="-457200">
              <a:buFontTx/>
              <a:buChar char="-"/>
            </a:pPr>
            <a:r>
              <a:rPr lang="en-GB" dirty="0"/>
              <a:t>Constraints can be added</a:t>
            </a:r>
          </a:p>
        </p:txBody>
      </p:sp>
    </p:spTree>
    <p:extLst>
      <p:ext uri="{BB962C8B-B14F-4D97-AF65-F5344CB8AC3E}">
        <p14:creationId xmlns:p14="http://schemas.microsoft.com/office/powerpoint/2010/main" val="903817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B8FA-11F6-4F89-ABA8-D287D0755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Model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8E25-29C5-4A3B-B4F6-FE7BB55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654516"/>
            <a:ext cx="4525097" cy="266320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C7C2723-DF69-4BC5-A7C6-822CFEF47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4822" y="1762125"/>
            <a:ext cx="4061064" cy="4683125"/>
          </a:xfrm>
        </p:spPr>
        <p:txBody>
          <a:bodyPr/>
          <a:lstStyle/>
          <a:p>
            <a:r>
              <a:rPr lang="en-GB" b="1" u="sng" dirty="0"/>
              <a:t>Parameters</a:t>
            </a:r>
          </a:p>
          <a:p>
            <a:endParaRPr lang="en-GB" b="1" u="sng" dirty="0"/>
          </a:p>
          <a:p>
            <a:pPr marL="457200" indent="-457200">
              <a:buFontTx/>
              <a:buChar char="-"/>
            </a:pPr>
            <a:r>
              <a:rPr lang="en-GB" dirty="0"/>
              <a:t>Set up parameters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Only Real parameters can be provided within this block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103C79-24E9-4CB5-8A99-A5AE35074992}"/>
              </a:ext>
            </a:extLst>
          </p:cNvPr>
          <p:cNvSpPr/>
          <p:nvPr/>
        </p:nvSpPr>
        <p:spPr>
          <a:xfrm>
            <a:off x="637563" y="3566791"/>
            <a:ext cx="2682686" cy="107379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9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Probabilistic Modelling</a:t>
            </a:r>
          </a:p>
        </p:txBody>
      </p:sp>
    </p:spTree>
    <p:extLst>
      <p:ext uri="{BB962C8B-B14F-4D97-AF65-F5344CB8AC3E}">
        <p14:creationId xmlns:p14="http://schemas.microsoft.com/office/powerpoint/2010/main" val="385397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B8FA-11F6-4F89-ABA8-D287D0755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Model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8E25-29C5-4A3B-B4F6-FE7BB55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654516"/>
            <a:ext cx="4525097" cy="266320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C7C2723-DF69-4BC5-A7C6-822CFEF47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4822" y="1762125"/>
            <a:ext cx="4061064" cy="4683125"/>
          </a:xfrm>
        </p:spPr>
        <p:txBody>
          <a:bodyPr/>
          <a:lstStyle/>
          <a:p>
            <a:r>
              <a:rPr lang="en-GB" b="1" u="sng" dirty="0"/>
              <a:t>Model</a:t>
            </a:r>
          </a:p>
          <a:p>
            <a:endParaRPr lang="en-GB" b="1" u="sng" dirty="0"/>
          </a:p>
          <a:p>
            <a:pPr marL="457200" indent="-457200">
              <a:buFontTx/>
              <a:buChar char="-"/>
            </a:pPr>
            <a:r>
              <a:rPr lang="en-GB" dirty="0"/>
              <a:t>Set up model</a:t>
            </a:r>
          </a:p>
          <a:p>
            <a:pPr marL="457200" indent="-457200">
              <a:buFontTx/>
              <a:buChar char="-"/>
            </a:pPr>
            <a:r>
              <a:rPr lang="en-GB" dirty="0"/>
              <a:t>No prior here (assumes uniform)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Model can also be specified in other ways</a:t>
            </a:r>
          </a:p>
          <a:p>
            <a:pPr marL="457200" indent="-457200">
              <a:buFontTx/>
              <a:buChar char="-"/>
            </a:pPr>
            <a:r>
              <a:rPr lang="en-GB" dirty="0"/>
              <a:t>This includes using user specified functions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F65B94-A89E-4C62-9A3D-DE84C5F387A8}"/>
              </a:ext>
            </a:extLst>
          </p:cNvPr>
          <p:cNvSpPr/>
          <p:nvPr/>
        </p:nvSpPr>
        <p:spPr>
          <a:xfrm>
            <a:off x="924752" y="4534251"/>
            <a:ext cx="3851433" cy="7298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451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10C41-6CF1-417D-8798-6A31B3E72A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Fit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02C86-2E67-4768-9BFB-BAC60D10D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0" y="1656240"/>
            <a:ext cx="6219825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5D78A-03EC-4F96-A422-E554A5C5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0" y="3820958"/>
            <a:ext cx="57721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64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9DB9D-53D3-421E-87AE-2066B4838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Python 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C01CB0-E28D-4A91-AE3F-FA399B65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148521"/>
            <a:ext cx="8782050" cy="302895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4B5E27A-BF02-4FCC-9B24-59A310953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7559675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Python uses basically the same code to set up the model</a:t>
            </a:r>
          </a:p>
          <a:p>
            <a:pPr marL="457200" indent="-457200">
              <a:buFontTx/>
              <a:buChar char="-"/>
            </a:pPr>
            <a:r>
              <a:rPr lang="en-GB" dirty="0"/>
              <a:t>We can then fit the model as follows</a:t>
            </a:r>
          </a:p>
        </p:txBody>
      </p:sp>
    </p:spTree>
    <p:extLst>
      <p:ext uri="{BB962C8B-B14F-4D97-AF65-F5344CB8AC3E}">
        <p14:creationId xmlns:p14="http://schemas.microsoft.com/office/powerpoint/2010/main" val="231670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9DB9D-53D3-421E-87AE-2066B4838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C2630-9699-4D8E-B253-BA50B1DB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5" y="1331238"/>
            <a:ext cx="7150570" cy="54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56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9DB9D-53D3-421E-87AE-2066B4838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BC71B-1481-4C1A-B4B5-124E84A7F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75" y="1382391"/>
            <a:ext cx="7222850" cy="54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06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24E27-B415-47CD-BFD0-5327564AE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3317" y="2038812"/>
            <a:ext cx="4141361" cy="440643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add priors where appropriate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These are supposedly recommended by Gelman (I haven’t checked this)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F10A2-20F9-4F0B-A8EB-EEE011FB22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Linear Model – Adjusting the Priors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0D627-0B9E-4921-9327-BD277EAA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2" y="2038812"/>
            <a:ext cx="4663995" cy="388259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83FD65-434D-4DF4-8FFB-E2A2F8A1D742}"/>
              </a:ext>
            </a:extLst>
          </p:cNvPr>
          <p:cNvSpPr/>
          <p:nvPr/>
        </p:nvSpPr>
        <p:spPr>
          <a:xfrm>
            <a:off x="798990" y="4534251"/>
            <a:ext cx="3977195" cy="10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10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 – 8 Schools Example</a:t>
            </a:r>
          </a:p>
        </p:txBody>
      </p:sp>
    </p:spTree>
    <p:extLst>
      <p:ext uri="{BB962C8B-B14F-4D97-AF65-F5344CB8AC3E}">
        <p14:creationId xmlns:p14="http://schemas.microsoft.com/office/powerpoint/2010/main" val="727524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272B-774D-4B34-AC41-17652E309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540184"/>
            <a:ext cx="8422535" cy="4683125"/>
          </a:xfrm>
        </p:spPr>
        <p:txBody>
          <a:bodyPr/>
          <a:lstStyle/>
          <a:p>
            <a:r>
              <a:rPr lang="en-GB" sz="2400" dirty="0">
                <a:hlinkClick r:id="rId2"/>
              </a:rPr>
              <a:t>https://cran.r-project.org/web/packages/rstan/vignettes/rstan.html#preparing-the-data</a:t>
            </a:r>
            <a:endParaRPr lang="en-GB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39493-96AA-47F1-8665-4EC9AA522E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-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F9CDD-CA35-4E79-9D67-5820974B7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4" y="2618912"/>
            <a:ext cx="8128516" cy="41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900431-E840-426C-93D6-4CC0BE609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" y="1964014"/>
            <a:ext cx="6622170" cy="38863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ABA14-030E-4D0D-988A-B3B06F101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– Model Specifications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4A74E-A6BA-4166-A153-D206B5579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6417" y="3402290"/>
            <a:ext cx="4178202" cy="3284838"/>
          </a:xfrm>
        </p:spPr>
        <p:txBody>
          <a:bodyPr/>
          <a:lstStyle/>
          <a:p>
            <a:r>
              <a:rPr lang="en-GB" dirty="0"/>
              <a:t>- Standard error is fixed in the data in this case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1EFADF-CEF1-4CD9-BFFD-0F67112C6D7E}"/>
              </a:ext>
            </a:extLst>
          </p:cNvPr>
          <p:cNvSpPr/>
          <p:nvPr/>
        </p:nvSpPr>
        <p:spPr>
          <a:xfrm>
            <a:off x="553025" y="1964014"/>
            <a:ext cx="6236714" cy="98337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15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2AE93-3EF8-439B-8EDC-A1A7DBB4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" y="1964014"/>
            <a:ext cx="6622170" cy="38863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ABA14-030E-4D0D-988A-B3B06F101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– Model Specifications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4A74E-A6BA-4166-A153-D206B5579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6417" y="3402290"/>
            <a:ext cx="4178202" cy="328483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Define the parameters we are going to infer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Define transformed parameters to make it easier to specify the 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CE8427-E3E0-4731-9ED1-2179D1410B6D}"/>
              </a:ext>
            </a:extLst>
          </p:cNvPr>
          <p:cNvSpPr/>
          <p:nvPr/>
        </p:nvSpPr>
        <p:spPr>
          <a:xfrm>
            <a:off x="594804" y="2929631"/>
            <a:ext cx="2858610" cy="177553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EEF67E-8302-47F6-B0E2-244C5DD325E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T</a:t>
                </a:r>
                <a:r>
                  <a:rPr lang="en-US" dirty="0"/>
                  <a:t>he likelihood measures the goodness of fit of a probabilistic model to a sample of data for given values of the unknown parameters.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We will define the following</a:t>
                </a:r>
              </a:p>
              <a:p>
                <a:pPr marL="1600200" lvl="2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as the known outcome data</a:t>
                </a:r>
              </a:p>
              <a:p>
                <a:pPr marL="1600200" lvl="2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the known input data</a:t>
                </a:r>
              </a:p>
              <a:p>
                <a:pPr marL="1600200" lvl="2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as the unknown model parameters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lvl="1" indent="-457200">
                  <a:buFontTx/>
                  <a:buChar char="-"/>
                </a:pPr>
                <a:r>
                  <a:rPr lang="en-US" dirty="0"/>
                  <a:t>We can therefore write the likelihood as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EEF67E-8302-47F6-B0E2-244C5DD32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94" t="-2344" r="-2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DDBA4-C557-4163-B164-5EF1193BF2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Likelihoods</a:t>
            </a:r>
          </a:p>
        </p:txBody>
      </p:sp>
    </p:spTree>
    <p:extLst>
      <p:ext uri="{BB962C8B-B14F-4D97-AF65-F5344CB8AC3E}">
        <p14:creationId xmlns:p14="http://schemas.microsoft.com/office/powerpoint/2010/main" val="1034565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68C393-BCEE-4C3D-BAB2-B86E35EDD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" y="1964014"/>
            <a:ext cx="6622170" cy="38863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ABA14-030E-4D0D-988A-B3B06F101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8 Schools – Model Specifications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4A74E-A6BA-4166-A153-D206B5579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6417" y="3402290"/>
            <a:ext cx="4178202" cy="328483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Specify model using parameters and transformed parameters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Model can be specified in other ways – quicker if vectorised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D46D8C-8FDE-4E53-BCE7-D7AFDF454C85}"/>
              </a:ext>
            </a:extLst>
          </p:cNvPr>
          <p:cNvSpPr/>
          <p:nvPr/>
        </p:nvSpPr>
        <p:spPr>
          <a:xfrm>
            <a:off x="550416" y="4669654"/>
            <a:ext cx="4021584" cy="798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62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ABAAA-B716-4AB5-BE14-BEAAF899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86" y="1762125"/>
            <a:ext cx="6207491" cy="4702175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60E58-5BC1-4949-92FE-4BCFC064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5819775" cy="828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8 Schools - Results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586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STAN – 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100676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EA2E1E-5A04-47B7-B2BF-01D60313B2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There is a chapter in the STAN manual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r>
              <a:rPr lang="en-GB" dirty="0">
                <a:hlinkClick r:id="rId2"/>
              </a:rPr>
              <a:t>https://mc-stan.org/docs/2_23/stan-users-guide/gaussian-processes-chapter.html</a:t>
            </a:r>
            <a:endParaRPr lang="en-GB" dirty="0"/>
          </a:p>
          <a:p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There is also a good worked example by Michael Betancourt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r>
              <a:rPr lang="en-GB" dirty="0">
                <a:hlinkClick r:id="rId3"/>
              </a:rPr>
              <a:t>https://betanalpha.github.io/assets/case_studies/gp_part1/part1.html</a:t>
            </a:r>
            <a:r>
              <a:rPr lang="en-GB" dirty="0"/>
              <a:t> and part 2 + 3</a:t>
            </a:r>
            <a:endParaRPr lang="en-GB" b="1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E5B37-8405-478B-86BF-CFF8D63B47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6707789" cy="828000"/>
          </a:xfrm>
        </p:spPr>
        <p:txBody>
          <a:bodyPr/>
          <a:lstStyle/>
          <a:p>
            <a:r>
              <a:rPr lang="en-GB" dirty="0"/>
              <a:t>Gaussian Processes – Examples / Tutorials</a:t>
            </a:r>
          </a:p>
        </p:txBody>
      </p:sp>
    </p:spTree>
    <p:extLst>
      <p:ext uri="{BB962C8B-B14F-4D97-AF65-F5344CB8AC3E}">
        <p14:creationId xmlns:p14="http://schemas.microsoft.com/office/powerpoint/2010/main" val="907712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553D8-84E3-4724-BC9B-ED13ACB38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Gaussian Processes -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FF1D2-87BE-4361-BE24-CE1AEEC8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935"/>
            <a:ext cx="9144000" cy="40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81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5A5F0-846E-478C-9119-7339392B8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7197201" cy="828000"/>
          </a:xfrm>
        </p:spPr>
        <p:txBody>
          <a:bodyPr/>
          <a:lstStyle/>
          <a:p>
            <a:r>
              <a:rPr lang="en-GB"/>
              <a:t>Gaussian Processes – Model (Marginal Version)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C9E78-C742-407C-9510-1DCC7150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1340306"/>
            <a:ext cx="2773100" cy="5526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0196A-DCC6-473F-B6AE-442CA2C29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85" y="3360737"/>
            <a:ext cx="51339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56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0169E-EB2B-4249-A875-FD8754154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1449" y="1762125"/>
            <a:ext cx="3992608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We can also fit the marginal version of the model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3 parameters, so can be much quicker to fit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We can explicitly code the kernels, in this can we have used the built in function</a:t>
            </a:r>
          </a:p>
          <a:p>
            <a:pPr marL="457200" indent="-457200">
              <a:buFontTx/>
              <a:buChar char="-"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5A5F0-846E-478C-9119-7339392B8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7197201" cy="828000"/>
          </a:xfrm>
        </p:spPr>
        <p:txBody>
          <a:bodyPr/>
          <a:lstStyle/>
          <a:p>
            <a:r>
              <a:rPr lang="en-GB"/>
              <a:t>Gaussian Processes – Model (Marginal Version)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C9E78-C742-407C-9510-1DCC7150B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02"/>
          <a:stretch/>
        </p:blipFill>
        <p:spPr>
          <a:xfrm>
            <a:off x="159943" y="1433253"/>
            <a:ext cx="4747615" cy="53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04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7DAEA5-5D54-4DCD-8EE4-5F6904F63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Simulated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Line – True Model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Large, black dots – Observed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Small, blue? dots – out of sample data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Red shading – true quantiles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DC77-EE0E-4E2B-809A-141C63096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Gaussian Processes – 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568F4-7970-4AB3-9286-BDD73AF9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5" y="4279856"/>
            <a:ext cx="4263652" cy="2539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CA81F-D47D-45D2-BD62-2FB9F0C47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67" y="3953885"/>
            <a:ext cx="4195258" cy="28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1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011D9-3858-489D-B654-52F5FBC8FD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459685"/>
            <a:ext cx="8694402" cy="4985566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GB" sz="2400" dirty="0"/>
              <a:t>Inference via optimisation with fixed true hyperparameters</a:t>
            </a:r>
          </a:p>
          <a:p>
            <a:pPr marL="457200" indent="-457200">
              <a:buFontTx/>
              <a:buChar char="-"/>
            </a:pPr>
            <a:endParaRPr lang="en-GB" sz="2400" dirty="0"/>
          </a:p>
          <a:p>
            <a:pPr marL="457200" indent="-457200">
              <a:buFontTx/>
              <a:buChar char="-"/>
            </a:pPr>
            <a:endParaRPr lang="en-GB" sz="2400" dirty="0"/>
          </a:p>
          <a:p>
            <a:pPr marL="457200" indent="-457200">
              <a:buFontTx/>
              <a:buChar char="-"/>
            </a:pPr>
            <a:endParaRPr lang="en-GB" sz="2400" dirty="0"/>
          </a:p>
          <a:p>
            <a:pPr marL="457200" indent="-457200">
              <a:buFontTx/>
              <a:buChar char="-"/>
            </a:pPr>
            <a:endParaRPr lang="en-GB" sz="2400" dirty="0"/>
          </a:p>
          <a:p>
            <a:endParaRPr lang="en-GB" sz="2400" dirty="0"/>
          </a:p>
          <a:p>
            <a:pPr marL="457200" indent="-457200">
              <a:buFontTx/>
              <a:buChar char="-"/>
            </a:pPr>
            <a:r>
              <a:rPr lang="en-GB" sz="2400" dirty="0"/>
              <a:t>Fully Bayesian inference with weakly informative priors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2461E-1B25-4431-BF24-1B4028E32B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Gaussian Processes 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A1A2A-3F40-4011-845B-707BA84E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13"/>
          <a:stretch/>
        </p:blipFill>
        <p:spPr>
          <a:xfrm>
            <a:off x="700509" y="1870224"/>
            <a:ext cx="3817808" cy="2307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7A68C-47CF-4128-96A4-733525A0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" b="10813"/>
          <a:stretch/>
        </p:blipFill>
        <p:spPr>
          <a:xfrm>
            <a:off x="4518317" y="1870224"/>
            <a:ext cx="3817809" cy="2307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F54BA-84F7-40A6-8C66-95B8C017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5" y="4559491"/>
            <a:ext cx="3735396" cy="2296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D33B8-E403-4A4A-93DD-E1F28F2A7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559491"/>
            <a:ext cx="3733819" cy="229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Useful Resources</a:t>
            </a:r>
          </a:p>
        </p:txBody>
      </p:sp>
    </p:spTree>
    <p:extLst>
      <p:ext uri="{BB962C8B-B14F-4D97-AF65-F5344CB8AC3E}">
        <p14:creationId xmlns:p14="http://schemas.microsoft.com/office/powerpoint/2010/main" val="115278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02C0EB-5C54-41B5-922D-BBACD80C6E4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In Bayesian modelling we combine the likelihood with priors to express uncertainty</a:t>
                </a:r>
              </a:p>
              <a:p>
                <a:pPr marL="2514600" lvl="4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Priors are specified on all parameters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057400" lvl="3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can combine them via Bayes theorem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GB" sz="1200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can estimate the posterior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up to a constant, as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dirty="0"/>
                  <a:t>) does not depend 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GB" b="1" dirty="0"/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02C0EB-5C54-41B5-922D-BBACD80C6E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94" t="-2344" r="-242" b="-7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9E33D-28F4-4EB9-998D-B83CD5C49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1567252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F4121-9880-4E78-B9BA-FB483E4549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Twitter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FA9EA-FFBA-4015-B74D-46749692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7" y="1451296"/>
            <a:ext cx="3261111" cy="2631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24445-91EE-4A12-BA74-7670128C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99" y="3741156"/>
            <a:ext cx="3583600" cy="3024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C28EC-638E-4820-993A-216150BA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491" y="1264029"/>
            <a:ext cx="3873509" cy="30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56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4E955-07CC-F446-805B-B19610A726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225" y="503238"/>
            <a:ext cx="7750874" cy="828000"/>
          </a:xfrm>
        </p:spPr>
        <p:txBody>
          <a:bodyPr/>
          <a:lstStyle/>
          <a:p>
            <a:r>
              <a:rPr lang="en-GB" b="1" dirty="0"/>
              <a:t>BDA Examples (R and Python)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9B38B-CE00-4265-B573-C1488298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42" y="1331238"/>
            <a:ext cx="5528916" cy="49262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7DF44C-4096-4542-B673-5AF09F462504}"/>
              </a:ext>
            </a:extLst>
          </p:cNvPr>
          <p:cNvSpPr/>
          <p:nvPr/>
        </p:nvSpPr>
        <p:spPr>
          <a:xfrm>
            <a:off x="2246986" y="6374347"/>
            <a:ext cx="4650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https://github.com/avehtari/BDA_course_Aalto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261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8DAC9-BB38-4FFA-939A-2E25A896E1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6531592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Worked Case Studies</a:t>
            </a:r>
          </a:p>
          <a:p>
            <a:pPr marL="1600200" lvl="2" indent="-457200">
              <a:buFontTx/>
              <a:buChar char="-"/>
            </a:pPr>
            <a:r>
              <a:rPr lang="en-GB" dirty="0">
                <a:hlinkClick r:id="rId2"/>
              </a:rPr>
              <a:t>https://betanalpha.github.io/writing/</a:t>
            </a:r>
            <a:endParaRPr lang="en-GB" dirty="0"/>
          </a:p>
          <a:p>
            <a:pPr marL="457200" lvl="1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Statistical Rethinking - Book with R code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I have one you can borrow post-apocalypse (Thanks @Simon)</a:t>
            </a:r>
          </a:p>
          <a:p>
            <a:pPr marL="457200" lvl="1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STAN Manual</a:t>
            </a:r>
          </a:p>
          <a:p>
            <a:pPr marL="1600200" lvl="2" indent="-457200">
              <a:buFontTx/>
              <a:buChar char="-"/>
            </a:pPr>
            <a:r>
              <a:rPr lang="en-GB" dirty="0">
                <a:hlinkClick r:id="rId3"/>
              </a:rPr>
              <a:t>https://mc-stan.org/users/documentation/</a:t>
            </a:r>
            <a:endParaRPr lang="en-GB" dirty="0"/>
          </a:p>
          <a:p>
            <a:pPr marL="457200" lvl="1" indent="-457200">
              <a:buFontTx/>
              <a:buChar char="-"/>
            </a:pP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F4121-9880-4E78-B9BA-FB483E4549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Case Studies</a:t>
            </a:r>
          </a:p>
        </p:txBody>
      </p:sp>
      <p:pic>
        <p:nvPicPr>
          <p:cNvPr id="1026" name="Picture 2" descr="Image result for statistical rethinking">
            <a:extLst>
              <a:ext uri="{FF2B5EF4-FFF2-40B4-BE49-F238E27FC236}">
                <a16:creationId xmlns:a16="http://schemas.microsoft.com/office/drawing/2014/main" id="{34711990-9E36-49B0-A819-CD0464E29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18" y="2164360"/>
            <a:ext cx="2307764" cy="36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303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3D7542-90AB-46BA-A474-FBAE7C069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9725" y="1762125"/>
            <a:ext cx="8560994" cy="46831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Online talks</a:t>
            </a:r>
          </a:p>
          <a:p>
            <a:pPr marL="1600200" lvl="2" indent="-457200">
              <a:buFontTx/>
              <a:buChar char="-"/>
            </a:pPr>
            <a:r>
              <a:rPr lang="en-GB" dirty="0">
                <a:hlinkClick r:id="rId2"/>
              </a:rPr>
              <a:t>https://betanalpha.github.io/speaking/</a:t>
            </a:r>
            <a:endParaRPr lang="en-GB" dirty="0"/>
          </a:p>
          <a:p>
            <a:pPr marL="1600200" lvl="2" indent="-457200">
              <a:buFontTx/>
              <a:buChar char="-"/>
            </a:pPr>
            <a:r>
              <a:rPr lang="en-GB" dirty="0"/>
              <a:t>Stan Examples and MCMC Theory</a:t>
            </a:r>
          </a:p>
          <a:p>
            <a:pPr marL="457200" lvl="1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Online Bayesian Modelling Courses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E.g. </a:t>
            </a:r>
            <a:r>
              <a:rPr lang="en-GB" dirty="0">
                <a:hlinkClick r:id="rId3"/>
              </a:rPr>
              <a:t>https://www.coursera.org/learn/mcmc-bayesian-statistics</a:t>
            </a:r>
            <a:endParaRPr lang="en-GB" dirty="0"/>
          </a:p>
          <a:p>
            <a:pPr marL="1600200" lvl="2" indent="-457200">
              <a:buFontTx/>
              <a:buChar char="-"/>
            </a:pPr>
            <a:endParaRPr lang="en-GB" dirty="0"/>
          </a:p>
          <a:p>
            <a:pPr marL="457200" lvl="1" indent="-457200">
              <a:buFontTx/>
              <a:buChar char="-"/>
            </a:pPr>
            <a:r>
              <a:rPr lang="en-GB" dirty="0"/>
              <a:t>Online lectures</a:t>
            </a:r>
          </a:p>
          <a:p>
            <a:pPr marL="1600200" lvl="2" indent="-457200">
              <a:buFontTx/>
              <a:buChar char="-"/>
            </a:pPr>
            <a:r>
              <a:rPr lang="en-GB" dirty="0"/>
              <a:t>E.g. </a:t>
            </a:r>
            <a:r>
              <a:rPr lang="en-GB" dirty="0">
                <a:hlinkClick r:id="rId4"/>
              </a:rPr>
              <a:t>http://videolectures.net/mlss09uk_murray_mcmc/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40845-07F3-4054-99FB-7150E15323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MCMC / Hamiltonian Monte Carlo </a:t>
            </a:r>
          </a:p>
        </p:txBody>
      </p:sp>
    </p:spTree>
    <p:extLst>
      <p:ext uri="{BB962C8B-B14F-4D97-AF65-F5344CB8AC3E}">
        <p14:creationId xmlns:p14="http://schemas.microsoft.com/office/powerpoint/2010/main" val="242727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94C3A76-9EAA-457F-BEC8-6D1CAC2375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91211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The prior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dirty="0"/>
                  <a:t> is specified as a distribution which cover the same space as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GB" b="1" dirty="0"/>
              </a:p>
              <a:p>
                <a:pPr marL="1600200" lvl="2" indent="-457200">
                  <a:buFontTx/>
                  <a:buChar char="-"/>
                </a:pPr>
                <a:r>
                  <a:rPr lang="en-GB" dirty="0"/>
                  <a:t>E.g. a continuous prior for a continuous variable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It is common practice to specify conjugate priors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This leads to the conditional distribution of 𝜃 following the same distribution as the prior</a:t>
                </a:r>
              </a:p>
              <a:p>
                <a:pPr marL="1600200" lvl="2" indent="-457200">
                  <a:buFontTx/>
                  <a:buChar char="-"/>
                </a:pPr>
                <a:endParaRPr lang="en-US" dirty="0"/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For MCMC this mean we can do inference through Gibbs sampling (requires no tuning)</a:t>
                </a:r>
              </a:p>
              <a:p>
                <a:pPr marL="457200" indent="-45720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94C3A76-9EAA-457F-BEC8-6D1CAC237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91211" cy="4683125"/>
              </a:xfrm>
              <a:blipFill>
                <a:blip r:embed="rId2"/>
                <a:stretch>
                  <a:fillRect l="-1490" t="-2344" r="-2342" b="-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2447F-72E5-49DC-A39A-6422C43E5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Priors</a:t>
            </a:r>
          </a:p>
        </p:txBody>
      </p:sp>
    </p:spTree>
    <p:extLst>
      <p:ext uri="{BB962C8B-B14F-4D97-AF65-F5344CB8AC3E}">
        <p14:creationId xmlns:p14="http://schemas.microsoft.com/office/powerpoint/2010/main" val="311053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829396A-488B-4C8C-B1B1-BE2EFE55406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02434" cy="4683125"/>
              </a:xfrm>
            </p:spPr>
            <p:txBody>
              <a:bodyPr/>
              <a:lstStyle/>
              <a:p>
                <a:pPr marL="457200" indent="-457200">
                  <a:buFontTx/>
                  <a:buChar char="-"/>
                </a:pPr>
                <a:r>
                  <a:rPr lang="en-GB" dirty="0"/>
                  <a:t>We can extend priors beyond simple distributions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One useful way is through hierarchical priors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We can use this to create models which better reflect the data that is collected</a:t>
                </a:r>
              </a:p>
              <a:p>
                <a:pPr marL="1600200" lvl="2" indent="-457200">
                  <a:buFontTx/>
                  <a:buChar char="-"/>
                </a:pPr>
                <a:endParaRPr lang="en-GB" dirty="0"/>
              </a:p>
              <a:p>
                <a:pPr marL="457200" indent="-457200">
                  <a:buFontTx/>
                  <a:buChar char="-"/>
                </a:pPr>
                <a:r>
                  <a:rPr lang="en-GB" dirty="0"/>
                  <a:t>You can add lots of layers to models to create complex models with ridiculous DAGs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829396A-488B-4C8C-B1B1-BE2EFE554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9725" y="1762125"/>
                <a:ext cx="8502434" cy="4683125"/>
              </a:xfrm>
              <a:blipFill>
                <a:blip r:embed="rId2"/>
                <a:stretch>
                  <a:fillRect l="-1506" t="-2344" r="-1865" b="-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3B51A-EFB6-44A8-BF72-F41D95AB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Hierarchical Models</a:t>
            </a:r>
          </a:p>
        </p:txBody>
      </p:sp>
    </p:spTree>
    <p:extLst>
      <p:ext uri="{BB962C8B-B14F-4D97-AF65-F5344CB8AC3E}">
        <p14:creationId xmlns:p14="http://schemas.microsoft.com/office/powerpoint/2010/main" val="402399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F23E5-D92D-4E29-A64F-47345BC3A27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sz="4400" b="1" dirty="0"/>
              <a:t>MCMC</a:t>
            </a:r>
          </a:p>
        </p:txBody>
      </p:sp>
    </p:spTree>
    <p:extLst>
      <p:ext uri="{BB962C8B-B14F-4D97-AF65-F5344CB8AC3E}">
        <p14:creationId xmlns:p14="http://schemas.microsoft.com/office/powerpoint/2010/main" val="406296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4B778A-7999-4C87-AAA5-A741B22E8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Maximum a-posteriori (MAP) estimation</a:t>
            </a:r>
          </a:p>
          <a:p>
            <a:pPr marL="457200" indent="-457200">
              <a:buFontTx/>
              <a:buChar char="-"/>
            </a:pPr>
            <a:r>
              <a:rPr lang="en-GB" dirty="0"/>
              <a:t>Markov Chain Monte Carlo (MCMC)</a:t>
            </a:r>
          </a:p>
          <a:p>
            <a:pPr marL="457200" indent="-457200">
              <a:buFontTx/>
              <a:buChar char="-"/>
            </a:pPr>
            <a:r>
              <a:rPr lang="en-GB" dirty="0"/>
              <a:t>Variation Inference</a:t>
            </a:r>
          </a:p>
          <a:p>
            <a:pPr marL="457200" indent="-457200">
              <a:buFontTx/>
              <a:buChar char="-"/>
            </a:pPr>
            <a:r>
              <a:rPr lang="en-GB" dirty="0"/>
              <a:t>Expectation Propagation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r>
              <a:rPr lang="en-GB" i="1" dirty="0"/>
              <a:t>MCMC has nice asymptotic properties, but can be slow. Variation methods can be faster, but with less guarantees</a:t>
            </a:r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E28E2-0319-486A-A3A5-CF8CFF18BB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Inference Methods</a:t>
            </a:r>
          </a:p>
        </p:txBody>
      </p:sp>
    </p:spTree>
    <p:extLst>
      <p:ext uri="{BB962C8B-B14F-4D97-AF65-F5344CB8AC3E}">
        <p14:creationId xmlns:p14="http://schemas.microsoft.com/office/powerpoint/2010/main" val="25620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A481A2FF-043C-A74F-BCCE-79A90765BED1}" vid="{12A50022-2E1E-7A43-8D10-554AA2C299A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46866456769D458822F26136CFF664" ma:contentTypeVersion="11" ma:contentTypeDescription="Create a new document." ma:contentTypeScope="" ma:versionID="53ec0e113c2739bdc466ecfcc72ebf93">
  <xsd:schema xmlns:xsd="http://www.w3.org/2001/XMLSchema" xmlns:xs="http://www.w3.org/2001/XMLSchema" xmlns:p="http://schemas.microsoft.com/office/2006/metadata/properties" xmlns:ns3="f0d59e6e-bbc6-47ec-ac0a-8d9460a6ba40" xmlns:ns4="e937db8b-2be0-4a4a-99d2-75dcfc344440" targetNamespace="http://schemas.microsoft.com/office/2006/metadata/properties" ma:root="true" ma:fieldsID="6732c6698d340e1abf93d8c9a413a128" ns3:_="" ns4:_="">
    <xsd:import namespace="f0d59e6e-bbc6-47ec-ac0a-8d9460a6ba40"/>
    <xsd:import namespace="e937db8b-2be0-4a4a-99d2-75dcfc34444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59e6e-bbc6-47ec-ac0a-8d9460a6b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37db8b-2be0-4a4a-99d2-75dcfc3444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CCF2D7-60FB-49F6-8B3E-07DCC3B3C0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d59e6e-bbc6-47ec-ac0a-8d9460a6ba40"/>
    <ds:schemaRef ds:uri="e937db8b-2be0-4a4a-99d2-75dcfc3444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EA488F-98F5-4738-82DA-90E839F1B8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C19E4F-51EF-4207-9BBF-9ED44DAC8C8E}">
  <ds:schemaRefs>
    <ds:schemaRef ds:uri="http://purl.org/dc/dcmitype/"/>
    <ds:schemaRef ds:uri="http://schemas.microsoft.com/office/infopath/2007/PartnerControls"/>
    <ds:schemaRef ds:uri="e937db8b-2be0-4a4a-99d2-75dcfc344440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0d59e6e-bbc6-47ec-ac0a-8d9460a6ba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1628</Words>
  <Application>Microsoft Office PowerPoint</Application>
  <PresentationFormat>On-screen Show (4:3)</PresentationFormat>
  <Paragraphs>270</Paragraphs>
  <Slides>53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Vinny Davies</dc:creator>
  <cp:lastModifiedBy>Vinny Davies</cp:lastModifiedBy>
  <cp:revision>35</cp:revision>
  <dcterms:created xsi:type="dcterms:W3CDTF">2020-05-28T13:45:05Z</dcterms:created>
  <dcterms:modified xsi:type="dcterms:W3CDTF">2020-06-03T16:41:49Z</dcterms:modified>
</cp:coreProperties>
</file>